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56" r:id="rId2"/>
    <p:sldId id="278" r:id="rId3"/>
    <p:sldId id="289" r:id="rId4"/>
    <p:sldId id="290" r:id="rId5"/>
    <p:sldId id="291" r:id="rId6"/>
    <p:sldId id="292" r:id="rId7"/>
    <p:sldId id="288" r:id="rId8"/>
    <p:sldId id="287" r:id="rId9"/>
    <p:sldId id="274" r:id="rId10"/>
    <p:sldId id="257" r:id="rId11"/>
    <p:sldId id="258" r:id="rId12"/>
    <p:sldId id="275" r:id="rId13"/>
    <p:sldId id="270" r:id="rId14"/>
    <p:sldId id="272" r:id="rId15"/>
    <p:sldId id="271" r:id="rId16"/>
    <p:sldId id="273" r:id="rId17"/>
    <p:sldId id="276" r:id="rId18"/>
    <p:sldId id="266" r:id="rId19"/>
    <p:sldId id="267" r:id="rId20"/>
    <p:sldId id="268" r:id="rId21"/>
    <p:sldId id="269" r:id="rId22"/>
    <p:sldId id="265" r:id="rId23"/>
    <p:sldId id="277" r:id="rId24"/>
    <p:sldId id="259" r:id="rId25"/>
    <p:sldId id="260" r:id="rId26"/>
    <p:sldId id="261" r:id="rId27"/>
    <p:sldId id="263" r:id="rId28"/>
    <p:sldId id="264" r:id="rId29"/>
    <p:sldId id="279" r:id="rId30"/>
    <p:sldId id="282" r:id="rId31"/>
    <p:sldId id="283" r:id="rId32"/>
    <p:sldId id="284" r:id="rId33"/>
    <p:sldId id="285" r:id="rId34"/>
    <p:sldId id="286" r:id="rId35"/>
  </p:sldIdLst>
  <p:sldSz cx="9144000" cy="6858000" type="screen4x3"/>
  <p:notesSz cx="6858000" cy="9144000"/>
  <p:embeddedFontLst>
    <p:embeddedFont>
      <p:font typeface="ＭＳ Ｐゴシック" pitchFamily="34" charset="-128"/>
      <p:regular r:id="rId37"/>
    </p:embeddedFont>
    <p:embeddedFont>
      <p:font typeface="華康兒風體W3" pitchFamily="34" charset="-120"/>
      <p:regular r:id="rId38"/>
    </p:embeddedFont>
    <p:embeddedFont>
      <p:font typeface="Calibri" pitchFamily="34" charset="0"/>
      <p:regular r:id="rId39"/>
      <p:bold r:id="rId40"/>
      <p:italic r:id="rId41"/>
      <p:boldItalic r:id="rId42"/>
    </p:embeddedFont>
  </p:embeddedFontLst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5847"/>
    <a:srgbClr val="704F40"/>
    <a:srgbClr val="B58E7D"/>
    <a:srgbClr val="EAE3DE"/>
    <a:srgbClr val="E3D9D3"/>
    <a:srgbClr val="F5F4EF"/>
    <a:srgbClr val="F6F4E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6" autoAdjust="0"/>
    <p:restoredTop sz="94660"/>
  </p:normalViewPr>
  <p:slideViewPr>
    <p:cSldViewPr>
      <p:cViewPr>
        <p:scale>
          <a:sx n="70" d="100"/>
          <a:sy n="70" d="100"/>
        </p:scale>
        <p:origin x="-350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3EEBC-9E69-4F28-945B-C6293F2C07C6}" type="datetimeFigureOut">
              <a:rPr lang="zh-TW" altLang="en-US" smtClean="0"/>
              <a:t>2014/12/20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D00E7-02C4-4016-B2AB-1CE527BF62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165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D00E7-02C4-4016-B2AB-1CE527BF6208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68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D00E7-02C4-4016-B2AB-1CE527BF6208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6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grpSp>
        <p:nvGrpSpPr>
          <p:cNvPr id="2" name="Group 117"/>
          <p:cNvGrpSpPr>
            <a:grpSpLocks noChangeAspect="1"/>
          </p:cNvGrpSpPr>
          <p:nvPr/>
        </p:nvGrpSpPr>
        <p:grpSpPr bwMode="auto">
          <a:xfrm>
            <a:off x="8028009" y="5888053"/>
            <a:ext cx="608013" cy="973138"/>
            <a:chOff x="3152" y="73"/>
            <a:chExt cx="780" cy="1249"/>
          </a:xfrm>
          <a:solidFill>
            <a:schemeClr val="bg1">
              <a:lumMod val="75000"/>
            </a:schemeClr>
          </a:solidFill>
        </p:grpSpPr>
        <p:sp>
          <p:nvSpPr>
            <p:cNvPr id="68" name="Freeform 116"/>
            <p:cNvSpPr>
              <a:spLocks noChangeAspect="1"/>
            </p:cNvSpPr>
            <p:nvPr/>
          </p:nvSpPr>
          <p:spPr bwMode="auto">
            <a:xfrm>
              <a:off x="3153" y="1071"/>
              <a:ext cx="135" cy="151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2" y="64"/>
                </a:cxn>
                <a:cxn ang="0">
                  <a:pos x="24" y="132"/>
                </a:cxn>
                <a:cxn ang="0">
                  <a:pos x="94" y="141"/>
                </a:cxn>
                <a:cxn ang="0">
                  <a:pos x="135" y="71"/>
                </a:cxn>
                <a:cxn ang="0">
                  <a:pos x="94" y="35"/>
                </a:cxn>
                <a:cxn ang="0">
                  <a:pos x="94" y="0"/>
                </a:cxn>
              </a:cxnLst>
              <a:rect l="0" t="0" r="r" b="b"/>
              <a:pathLst>
                <a:path w="135" h="151">
                  <a:moveTo>
                    <a:pt x="94" y="0"/>
                  </a:moveTo>
                  <a:cubicBezTo>
                    <a:pt x="80" y="5"/>
                    <a:pt x="24" y="42"/>
                    <a:pt x="12" y="64"/>
                  </a:cubicBezTo>
                  <a:cubicBezTo>
                    <a:pt x="0" y="86"/>
                    <a:pt x="10" y="119"/>
                    <a:pt x="24" y="132"/>
                  </a:cubicBezTo>
                  <a:cubicBezTo>
                    <a:pt x="38" y="145"/>
                    <a:pt x="76" y="151"/>
                    <a:pt x="94" y="141"/>
                  </a:cubicBezTo>
                  <a:cubicBezTo>
                    <a:pt x="112" y="131"/>
                    <a:pt x="135" y="89"/>
                    <a:pt x="135" y="71"/>
                  </a:cubicBezTo>
                  <a:cubicBezTo>
                    <a:pt x="135" y="53"/>
                    <a:pt x="101" y="47"/>
                    <a:pt x="94" y="35"/>
                  </a:cubicBezTo>
                  <a:cubicBezTo>
                    <a:pt x="88" y="23"/>
                    <a:pt x="108" y="0"/>
                    <a:pt x="94" y="0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9" name="Freeform 65"/>
            <p:cNvSpPr>
              <a:spLocks noChangeAspect="1"/>
            </p:cNvSpPr>
            <p:nvPr/>
          </p:nvSpPr>
          <p:spPr bwMode="auto">
            <a:xfrm>
              <a:off x="3517" y="739"/>
              <a:ext cx="274" cy="420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57" y="112"/>
                </a:cxn>
                <a:cxn ang="0">
                  <a:pos x="204" y="171"/>
                </a:cxn>
                <a:cxn ang="0">
                  <a:pos x="52" y="336"/>
                </a:cxn>
                <a:cxn ang="0">
                  <a:pos x="0" y="200"/>
                </a:cxn>
              </a:cxnLst>
              <a:rect l="0" t="0" r="r" b="b"/>
              <a:pathLst>
                <a:path w="222" h="341">
                  <a:moveTo>
                    <a:pt x="104" y="0"/>
                  </a:moveTo>
                  <a:cubicBezTo>
                    <a:pt x="113" y="19"/>
                    <a:pt x="140" y="84"/>
                    <a:pt x="157" y="112"/>
                  </a:cubicBezTo>
                  <a:cubicBezTo>
                    <a:pt x="174" y="140"/>
                    <a:pt x="222" y="134"/>
                    <a:pt x="204" y="171"/>
                  </a:cubicBezTo>
                  <a:cubicBezTo>
                    <a:pt x="186" y="208"/>
                    <a:pt x="86" y="331"/>
                    <a:pt x="52" y="336"/>
                  </a:cubicBezTo>
                  <a:cubicBezTo>
                    <a:pt x="18" y="341"/>
                    <a:pt x="11" y="228"/>
                    <a:pt x="0" y="200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0" name="Freeform 73"/>
            <p:cNvSpPr>
              <a:spLocks noChangeAspect="1"/>
            </p:cNvSpPr>
            <p:nvPr/>
          </p:nvSpPr>
          <p:spPr bwMode="auto">
            <a:xfrm>
              <a:off x="3152" y="73"/>
              <a:ext cx="695" cy="1209"/>
            </a:xfrm>
            <a:custGeom>
              <a:avLst/>
              <a:gdLst/>
              <a:ahLst/>
              <a:cxnLst>
                <a:cxn ang="0">
                  <a:pos x="644" y="412"/>
                </a:cxn>
                <a:cxn ang="0">
                  <a:pos x="684" y="512"/>
                </a:cxn>
                <a:cxn ang="0">
                  <a:pos x="688" y="601"/>
                </a:cxn>
                <a:cxn ang="0">
                  <a:pos x="640" y="666"/>
                </a:cxn>
                <a:cxn ang="0">
                  <a:pos x="629" y="755"/>
                </a:cxn>
                <a:cxn ang="0">
                  <a:pos x="666" y="941"/>
                </a:cxn>
                <a:cxn ang="0">
                  <a:pos x="684" y="1055"/>
                </a:cxn>
                <a:cxn ang="0">
                  <a:pos x="629" y="1147"/>
                </a:cxn>
                <a:cxn ang="0">
                  <a:pos x="426" y="1203"/>
                </a:cxn>
                <a:cxn ang="0">
                  <a:pos x="205" y="1185"/>
                </a:cxn>
                <a:cxn ang="0">
                  <a:pos x="95" y="1110"/>
                </a:cxn>
                <a:cxn ang="0">
                  <a:pos x="58" y="941"/>
                </a:cxn>
                <a:cxn ang="0">
                  <a:pos x="150" y="718"/>
                </a:cxn>
                <a:cxn ang="0">
                  <a:pos x="260" y="438"/>
                </a:cxn>
                <a:cxn ang="0">
                  <a:pos x="317" y="341"/>
                </a:cxn>
                <a:cxn ang="0">
                  <a:pos x="204" y="246"/>
                </a:cxn>
                <a:cxn ang="0">
                  <a:pos x="14" y="175"/>
                </a:cxn>
                <a:cxn ang="0">
                  <a:pos x="121" y="109"/>
                </a:cxn>
                <a:cxn ang="0">
                  <a:pos x="252" y="115"/>
                </a:cxn>
                <a:cxn ang="0">
                  <a:pos x="370" y="270"/>
                </a:cxn>
                <a:cxn ang="0">
                  <a:pos x="400" y="347"/>
                </a:cxn>
                <a:cxn ang="0">
                  <a:pos x="465" y="329"/>
                </a:cxn>
                <a:cxn ang="0">
                  <a:pos x="400" y="240"/>
                </a:cxn>
                <a:cxn ang="0">
                  <a:pos x="347" y="151"/>
                </a:cxn>
                <a:cxn ang="0">
                  <a:pos x="335" y="68"/>
                </a:cxn>
                <a:cxn ang="0">
                  <a:pos x="364" y="3"/>
                </a:cxn>
                <a:cxn ang="0">
                  <a:pos x="471" y="86"/>
                </a:cxn>
                <a:cxn ang="0">
                  <a:pos x="543" y="282"/>
                </a:cxn>
                <a:cxn ang="0">
                  <a:pos x="572" y="347"/>
                </a:cxn>
                <a:cxn ang="0">
                  <a:pos x="644" y="412"/>
                </a:cxn>
              </a:cxnLst>
              <a:rect l="0" t="0" r="r" b="b"/>
              <a:pathLst>
                <a:path w="695" h="1209">
                  <a:moveTo>
                    <a:pt x="644" y="412"/>
                  </a:moveTo>
                  <a:cubicBezTo>
                    <a:pt x="663" y="439"/>
                    <a:pt x="677" y="481"/>
                    <a:pt x="684" y="512"/>
                  </a:cubicBezTo>
                  <a:cubicBezTo>
                    <a:pt x="691" y="543"/>
                    <a:pt x="695" y="575"/>
                    <a:pt x="688" y="601"/>
                  </a:cubicBezTo>
                  <a:cubicBezTo>
                    <a:pt x="681" y="627"/>
                    <a:pt x="650" y="640"/>
                    <a:pt x="640" y="666"/>
                  </a:cubicBezTo>
                  <a:cubicBezTo>
                    <a:pt x="630" y="692"/>
                    <a:pt x="625" y="709"/>
                    <a:pt x="629" y="755"/>
                  </a:cubicBezTo>
                  <a:cubicBezTo>
                    <a:pt x="633" y="801"/>
                    <a:pt x="656" y="892"/>
                    <a:pt x="666" y="941"/>
                  </a:cubicBezTo>
                  <a:cubicBezTo>
                    <a:pt x="676" y="991"/>
                    <a:pt x="690" y="1020"/>
                    <a:pt x="684" y="1055"/>
                  </a:cubicBezTo>
                  <a:cubicBezTo>
                    <a:pt x="678" y="1089"/>
                    <a:pt x="672" y="1123"/>
                    <a:pt x="629" y="1147"/>
                  </a:cubicBezTo>
                  <a:cubicBezTo>
                    <a:pt x="586" y="1171"/>
                    <a:pt x="497" y="1197"/>
                    <a:pt x="426" y="1203"/>
                  </a:cubicBezTo>
                  <a:cubicBezTo>
                    <a:pt x="355" y="1209"/>
                    <a:pt x="260" y="1200"/>
                    <a:pt x="205" y="1185"/>
                  </a:cubicBezTo>
                  <a:cubicBezTo>
                    <a:pt x="150" y="1169"/>
                    <a:pt x="120" y="1151"/>
                    <a:pt x="95" y="1110"/>
                  </a:cubicBezTo>
                  <a:cubicBezTo>
                    <a:pt x="70" y="1070"/>
                    <a:pt x="48" y="1007"/>
                    <a:pt x="58" y="941"/>
                  </a:cubicBezTo>
                  <a:cubicBezTo>
                    <a:pt x="67" y="876"/>
                    <a:pt x="116" y="802"/>
                    <a:pt x="150" y="718"/>
                  </a:cubicBezTo>
                  <a:cubicBezTo>
                    <a:pt x="184" y="634"/>
                    <a:pt x="232" y="501"/>
                    <a:pt x="260" y="438"/>
                  </a:cubicBezTo>
                  <a:cubicBezTo>
                    <a:pt x="288" y="375"/>
                    <a:pt x="326" y="373"/>
                    <a:pt x="317" y="341"/>
                  </a:cubicBezTo>
                  <a:cubicBezTo>
                    <a:pt x="308" y="309"/>
                    <a:pt x="254" y="274"/>
                    <a:pt x="204" y="246"/>
                  </a:cubicBezTo>
                  <a:cubicBezTo>
                    <a:pt x="154" y="218"/>
                    <a:pt x="28" y="198"/>
                    <a:pt x="14" y="175"/>
                  </a:cubicBezTo>
                  <a:cubicBezTo>
                    <a:pt x="0" y="152"/>
                    <a:pt x="81" y="119"/>
                    <a:pt x="121" y="109"/>
                  </a:cubicBezTo>
                  <a:cubicBezTo>
                    <a:pt x="161" y="99"/>
                    <a:pt x="211" y="88"/>
                    <a:pt x="252" y="115"/>
                  </a:cubicBezTo>
                  <a:cubicBezTo>
                    <a:pt x="293" y="142"/>
                    <a:pt x="345" y="231"/>
                    <a:pt x="370" y="270"/>
                  </a:cubicBezTo>
                  <a:cubicBezTo>
                    <a:pt x="395" y="309"/>
                    <a:pt x="384" y="337"/>
                    <a:pt x="400" y="347"/>
                  </a:cubicBezTo>
                  <a:cubicBezTo>
                    <a:pt x="416" y="357"/>
                    <a:pt x="465" y="347"/>
                    <a:pt x="465" y="329"/>
                  </a:cubicBezTo>
                  <a:cubicBezTo>
                    <a:pt x="465" y="311"/>
                    <a:pt x="420" y="270"/>
                    <a:pt x="400" y="240"/>
                  </a:cubicBezTo>
                  <a:cubicBezTo>
                    <a:pt x="380" y="210"/>
                    <a:pt x="358" y="180"/>
                    <a:pt x="347" y="151"/>
                  </a:cubicBezTo>
                  <a:cubicBezTo>
                    <a:pt x="336" y="122"/>
                    <a:pt x="332" y="93"/>
                    <a:pt x="335" y="68"/>
                  </a:cubicBezTo>
                  <a:cubicBezTo>
                    <a:pt x="338" y="43"/>
                    <a:pt x="341" y="0"/>
                    <a:pt x="364" y="3"/>
                  </a:cubicBezTo>
                  <a:cubicBezTo>
                    <a:pt x="387" y="6"/>
                    <a:pt x="441" y="40"/>
                    <a:pt x="471" y="86"/>
                  </a:cubicBezTo>
                  <a:cubicBezTo>
                    <a:pt x="501" y="132"/>
                    <a:pt x="526" y="239"/>
                    <a:pt x="543" y="282"/>
                  </a:cubicBezTo>
                  <a:cubicBezTo>
                    <a:pt x="560" y="325"/>
                    <a:pt x="555" y="325"/>
                    <a:pt x="572" y="347"/>
                  </a:cubicBezTo>
                  <a:cubicBezTo>
                    <a:pt x="589" y="369"/>
                    <a:pt x="625" y="385"/>
                    <a:pt x="644" y="412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1" name="Freeform 74"/>
            <p:cNvSpPr>
              <a:spLocks noChangeAspect="1"/>
            </p:cNvSpPr>
            <p:nvPr/>
          </p:nvSpPr>
          <p:spPr bwMode="auto">
            <a:xfrm flipH="1">
              <a:off x="3457" y="609"/>
              <a:ext cx="79" cy="5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2" name="Freeform 76"/>
            <p:cNvSpPr>
              <a:spLocks noChangeAspect="1"/>
            </p:cNvSpPr>
            <p:nvPr/>
          </p:nvSpPr>
          <p:spPr bwMode="auto">
            <a:xfrm flipH="1">
              <a:off x="3598" y="647"/>
              <a:ext cx="157" cy="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39"/>
                </a:cxn>
                <a:cxn ang="0">
                  <a:pos x="66" y="45"/>
                </a:cxn>
                <a:cxn ang="0">
                  <a:pos x="102" y="15"/>
                </a:cxn>
                <a:cxn ang="0">
                  <a:pos x="156" y="48"/>
                </a:cxn>
                <a:cxn ang="0">
                  <a:pos x="210" y="24"/>
                </a:cxn>
              </a:cxnLst>
              <a:rect l="0" t="0" r="r" b="b"/>
              <a:pathLst>
                <a:path w="210" h="50">
                  <a:moveTo>
                    <a:pt x="0" y="0"/>
                  </a:moveTo>
                  <a:cubicBezTo>
                    <a:pt x="5" y="6"/>
                    <a:pt x="19" y="32"/>
                    <a:pt x="30" y="39"/>
                  </a:cubicBezTo>
                  <a:cubicBezTo>
                    <a:pt x="41" y="46"/>
                    <a:pt x="54" y="49"/>
                    <a:pt x="66" y="45"/>
                  </a:cubicBezTo>
                  <a:cubicBezTo>
                    <a:pt x="78" y="41"/>
                    <a:pt x="87" y="14"/>
                    <a:pt x="102" y="15"/>
                  </a:cubicBezTo>
                  <a:cubicBezTo>
                    <a:pt x="117" y="16"/>
                    <a:pt x="138" y="46"/>
                    <a:pt x="156" y="48"/>
                  </a:cubicBezTo>
                  <a:cubicBezTo>
                    <a:pt x="174" y="50"/>
                    <a:pt x="191" y="36"/>
                    <a:pt x="210" y="24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3" name="Oval 77"/>
            <p:cNvSpPr>
              <a:spLocks noChangeAspect="1" noChangeArrowheads="1"/>
            </p:cNvSpPr>
            <p:nvPr/>
          </p:nvSpPr>
          <p:spPr bwMode="auto">
            <a:xfrm flipH="1">
              <a:off x="3527" y="545"/>
              <a:ext cx="27" cy="27"/>
            </a:xfrm>
            <a:prstGeom prst="ellipse">
              <a:avLst/>
            </a:pr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4" name="Oval 78"/>
            <p:cNvSpPr>
              <a:spLocks noChangeAspect="1" noChangeArrowheads="1"/>
            </p:cNvSpPr>
            <p:nvPr/>
          </p:nvSpPr>
          <p:spPr bwMode="auto">
            <a:xfrm flipH="1">
              <a:off x="3770" y="548"/>
              <a:ext cx="27" cy="27"/>
            </a:xfrm>
            <a:prstGeom prst="ellipse">
              <a:avLst/>
            </a:pr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5" name="Freeform 81"/>
            <p:cNvSpPr>
              <a:spLocks noChangeAspect="1"/>
            </p:cNvSpPr>
            <p:nvPr/>
          </p:nvSpPr>
          <p:spPr bwMode="auto">
            <a:xfrm flipH="1">
              <a:off x="3386" y="701"/>
              <a:ext cx="114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" y="24"/>
                </a:cxn>
                <a:cxn ang="0">
                  <a:pos x="114" y="48"/>
                </a:cxn>
              </a:cxnLst>
              <a:rect l="0" t="0" r="r" b="b"/>
              <a:pathLst>
                <a:path w="114" h="48">
                  <a:moveTo>
                    <a:pt x="0" y="0"/>
                  </a:moveTo>
                  <a:cubicBezTo>
                    <a:pt x="29" y="8"/>
                    <a:pt x="59" y="16"/>
                    <a:pt x="78" y="24"/>
                  </a:cubicBezTo>
                  <a:cubicBezTo>
                    <a:pt x="97" y="32"/>
                    <a:pt x="105" y="40"/>
                    <a:pt x="114" y="48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6" name="Freeform 82"/>
            <p:cNvSpPr>
              <a:spLocks noChangeAspect="1"/>
            </p:cNvSpPr>
            <p:nvPr/>
          </p:nvSpPr>
          <p:spPr bwMode="auto">
            <a:xfrm rot="1106097" flipH="1">
              <a:off x="3371" y="656"/>
              <a:ext cx="120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4" y="24"/>
                </a:cxn>
                <a:cxn ang="0">
                  <a:pos x="120" y="42"/>
                </a:cxn>
              </a:cxnLst>
              <a:rect l="0" t="0" r="r" b="b"/>
              <a:pathLst>
                <a:path w="120" h="42">
                  <a:moveTo>
                    <a:pt x="0" y="0"/>
                  </a:moveTo>
                  <a:cubicBezTo>
                    <a:pt x="32" y="8"/>
                    <a:pt x="64" y="17"/>
                    <a:pt x="84" y="24"/>
                  </a:cubicBezTo>
                  <a:cubicBezTo>
                    <a:pt x="104" y="31"/>
                    <a:pt x="112" y="36"/>
                    <a:pt x="120" y="4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7" name="Freeform 83"/>
            <p:cNvSpPr>
              <a:spLocks noChangeAspect="1"/>
            </p:cNvSpPr>
            <p:nvPr/>
          </p:nvSpPr>
          <p:spPr bwMode="auto">
            <a:xfrm flipH="1">
              <a:off x="3781" y="618"/>
              <a:ext cx="49" cy="46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8" name="Freeform 84"/>
            <p:cNvSpPr>
              <a:spLocks noChangeAspect="1"/>
            </p:cNvSpPr>
            <p:nvPr/>
          </p:nvSpPr>
          <p:spPr bwMode="auto">
            <a:xfrm>
              <a:off x="3818" y="701"/>
              <a:ext cx="114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" y="24"/>
                </a:cxn>
                <a:cxn ang="0">
                  <a:pos x="114" y="48"/>
                </a:cxn>
              </a:cxnLst>
              <a:rect l="0" t="0" r="r" b="b"/>
              <a:pathLst>
                <a:path w="114" h="48">
                  <a:moveTo>
                    <a:pt x="0" y="0"/>
                  </a:moveTo>
                  <a:cubicBezTo>
                    <a:pt x="29" y="8"/>
                    <a:pt x="59" y="16"/>
                    <a:pt x="78" y="24"/>
                  </a:cubicBezTo>
                  <a:cubicBezTo>
                    <a:pt x="97" y="32"/>
                    <a:pt x="105" y="40"/>
                    <a:pt x="114" y="48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9" name="Freeform 85"/>
            <p:cNvSpPr>
              <a:spLocks noChangeAspect="1"/>
            </p:cNvSpPr>
            <p:nvPr/>
          </p:nvSpPr>
          <p:spPr bwMode="auto">
            <a:xfrm rot="-1106097">
              <a:off x="3803" y="656"/>
              <a:ext cx="120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4" y="24"/>
                </a:cxn>
                <a:cxn ang="0">
                  <a:pos x="120" y="42"/>
                </a:cxn>
              </a:cxnLst>
              <a:rect l="0" t="0" r="r" b="b"/>
              <a:pathLst>
                <a:path w="120" h="42">
                  <a:moveTo>
                    <a:pt x="0" y="0"/>
                  </a:moveTo>
                  <a:cubicBezTo>
                    <a:pt x="32" y="8"/>
                    <a:pt x="64" y="17"/>
                    <a:pt x="84" y="24"/>
                  </a:cubicBezTo>
                  <a:cubicBezTo>
                    <a:pt x="104" y="31"/>
                    <a:pt x="112" y="36"/>
                    <a:pt x="120" y="4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0" name="Freeform 98"/>
            <p:cNvSpPr>
              <a:spLocks noChangeAspect="1"/>
            </p:cNvSpPr>
            <p:nvPr/>
          </p:nvSpPr>
          <p:spPr bwMode="auto">
            <a:xfrm>
              <a:off x="3194" y="228"/>
              <a:ext cx="328" cy="214"/>
            </a:xfrm>
            <a:custGeom>
              <a:avLst/>
              <a:gdLst/>
              <a:ahLst/>
              <a:cxnLst>
                <a:cxn ang="0">
                  <a:pos x="328" y="204"/>
                </a:cxn>
                <a:cxn ang="0">
                  <a:pos x="257" y="91"/>
                </a:cxn>
                <a:cxn ang="0">
                  <a:pos x="162" y="14"/>
                </a:cxn>
                <a:cxn ang="0">
                  <a:pos x="97" y="8"/>
                </a:cxn>
                <a:cxn ang="0">
                  <a:pos x="2" y="8"/>
                </a:cxn>
                <a:cxn ang="0">
                  <a:pos x="85" y="38"/>
                </a:cxn>
                <a:cxn ang="0">
                  <a:pos x="204" y="85"/>
                </a:cxn>
                <a:cxn ang="0">
                  <a:pos x="269" y="145"/>
                </a:cxn>
                <a:cxn ang="0">
                  <a:pos x="328" y="204"/>
                </a:cxn>
              </a:cxnLst>
              <a:rect l="0" t="0" r="r" b="b"/>
              <a:pathLst>
                <a:path w="328" h="214">
                  <a:moveTo>
                    <a:pt x="328" y="204"/>
                  </a:moveTo>
                  <a:cubicBezTo>
                    <a:pt x="326" y="195"/>
                    <a:pt x="285" y="123"/>
                    <a:pt x="257" y="91"/>
                  </a:cubicBezTo>
                  <a:cubicBezTo>
                    <a:pt x="229" y="59"/>
                    <a:pt x="189" y="28"/>
                    <a:pt x="162" y="14"/>
                  </a:cubicBezTo>
                  <a:cubicBezTo>
                    <a:pt x="135" y="0"/>
                    <a:pt x="124" y="9"/>
                    <a:pt x="97" y="8"/>
                  </a:cubicBezTo>
                  <a:cubicBezTo>
                    <a:pt x="70" y="7"/>
                    <a:pt x="4" y="3"/>
                    <a:pt x="2" y="8"/>
                  </a:cubicBezTo>
                  <a:cubicBezTo>
                    <a:pt x="0" y="13"/>
                    <a:pt x="51" y="25"/>
                    <a:pt x="85" y="38"/>
                  </a:cubicBezTo>
                  <a:cubicBezTo>
                    <a:pt x="119" y="51"/>
                    <a:pt x="174" y="67"/>
                    <a:pt x="204" y="85"/>
                  </a:cubicBezTo>
                  <a:cubicBezTo>
                    <a:pt x="234" y="103"/>
                    <a:pt x="253" y="124"/>
                    <a:pt x="269" y="145"/>
                  </a:cubicBezTo>
                  <a:cubicBezTo>
                    <a:pt x="285" y="166"/>
                    <a:pt x="327" y="214"/>
                    <a:pt x="328" y="204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1" name="Freeform 99"/>
            <p:cNvSpPr>
              <a:spLocks noChangeAspect="1"/>
            </p:cNvSpPr>
            <p:nvPr/>
          </p:nvSpPr>
          <p:spPr bwMode="auto">
            <a:xfrm>
              <a:off x="3503" y="127"/>
              <a:ext cx="142" cy="284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25" y="109"/>
                </a:cxn>
                <a:cxn ang="0">
                  <a:pos x="97" y="198"/>
                </a:cxn>
                <a:cxn ang="0">
                  <a:pos x="132" y="281"/>
                </a:cxn>
                <a:cxn ang="0">
                  <a:pos x="132" y="180"/>
                </a:cxn>
                <a:cxn ang="0">
                  <a:pos x="73" y="61"/>
                </a:cxn>
                <a:cxn ang="0">
                  <a:pos x="8" y="8"/>
                </a:cxn>
              </a:cxnLst>
              <a:rect l="0" t="0" r="r" b="b"/>
              <a:pathLst>
                <a:path w="142" h="284">
                  <a:moveTo>
                    <a:pt x="8" y="8"/>
                  </a:moveTo>
                  <a:cubicBezTo>
                    <a:pt x="0" y="16"/>
                    <a:pt x="10" y="77"/>
                    <a:pt x="25" y="109"/>
                  </a:cubicBezTo>
                  <a:cubicBezTo>
                    <a:pt x="40" y="141"/>
                    <a:pt x="79" y="169"/>
                    <a:pt x="97" y="198"/>
                  </a:cubicBezTo>
                  <a:cubicBezTo>
                    <a:pt x="115" y="227"/>
                    <a:pt x="126" y="284"/>
                    <a:pt x="132" y="281"/>
                  </a:cubicBezTo>
                  <a:cubicBezTo>
                    <a:pt x="138" y="278"/>
                    <a:pt x="142" y="217"/>
                    <a:pt x="132" y="180"/>
                  </a:cubicBezTo>
                  <a:cubicBezTo>
                    <a:pt x="122" y="143"/>
                    <a:pt x="94" y="91"/>
                    <a:pt x="73" y="61"/>
                  </a:cubicBezTo>
                  <a:cubicBezTo>
                    <a:pt x="52" y="31"/>
                    <a:pt x="16" y="0"/>
                    <a:pt x="8" y="8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2" name="Freeform 114"/>
            <p:cNvSpPr>
              <a:spLocks noChangeAspect="1"/>
            </p:cNvSpPr>
            <p:nvPr/>
          </p:nvSpPr>
          <p:spPr bwMode="auto">
            <a:xfrm flipH="1">
              <a:off x="3690" y="1155"/>
              <a:ext cx="79" cy="1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6"/>
                </a:cxn>
                <a:cxn ang="0">
                  <a:pos x="54" y="132"/>
                </a:cxn>
                <a:cxn ang="0">
                  <a:pos x="72" y="78"/>
                </a:cxn>
                <a:cxn ang="0">
                  <a:pos x="84" y="12"/>
                </a:cxn>
              </a:cxnLst>
              <a:rect l="0" t="0" r="r" b="b"/>
              <a:pathLst>
                <a:path w="84" h="148">
                  <a:moveTo>
                    <a:pt x="0" y="0"/>
                  </a:moveTo>
                  <a:cubicBezTo>
                    <a:pt x="3" y="21"/>
                    <a:pt x="3" y="104"/>
                    <a:pt x="12" y="126"/>
                  </a:cubicBezTo>
                  <a:cubicBezTo>
                    <a:pt x="21" y="148"/>
                    <a:pt x="44" y="140"/>
                    <a:pt x="54" y="132"/>
                  </a:cubicBezTo>
                  <a:cubicBezTo>
                    <a:pt x="64" y="124"/>
                    <a:pt x="67" y="98"/>
                    <a:pt x="72" y="78"/>
                  </a:cubicBezTo>
                  <a:cubicBezTo>
                    <a:pt x="77" y="58"/>
                    <a:pt x="82" y="26"/>
                    <a:pt x="84" y="1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3" name="Freeform 115"/>
            <p:cNvSpPr>
              <a:spLocks noChangeAspect="1"/>
            </p:cNvSpPr>
            <p:nvPr/>
          </p:nvSpPr>
          <p:spPr bwMode="auto">
            <a:xfrm flipH="1">
              <a:off x="3498" y="1183"/>
              <a:ext cx="79" cy="1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6"/>
                </a:cxn>
                <a:cxn ang="0">
                  <a:pos x="54" y="132"/>
                </a:cxn>
                <a:cxn ang="0">
                  <a:pos x="72" y="78"/>
                </a:cxn>
                <a:cxn ang="0">
                  <a:pos x="84" y="12"/>
                </a:cxn>
              </a:cxnLst>
              <a:rect l="0" t="0" r="r" b="b"/>
              <a:pathLst>
                <a:path w="84" h="148">
                  <a:moveTo>
                    <a:pt x="0" y="0"/>
                  </a:moveTo>
                  <a:cubicBezTo>
                    <a:pt x="3" y="21"/>
                    <a:pt x="3" y="104"/>
                    <a:pt x="12" y="126"/>
                  </a:cubicBezTo>
                  <a:cubicBezTo>
                    <a:pt x="21" y="148"/>
                    <a:pt x="44" y="140"/>
                    <a:pt x="54" y="132"/>
                  </a:cubicBezTo>
                  <a:cubicBezTo>
                    <a:pt x="64" y="124"/>
                    <a:pt x="67" y="98"/>
                    <a:pt x="72" y="78"/>
                  </a:cubicBezTo>
                  <a:cubicBezTo>
                    <a:pt x="77" y="58"/>
                    <a:pt x="82" y="26"/>
                    <a:pt x="84" y="1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107950" y="0"/>
            <a:ext cx="2159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95288" y="0"/>
            <a:ext cx="144462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611188" y="0"/>
            <a:ext cx="73025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cxnSp>
        <p:nvCxnSpPr>
          <p:cNvPr id="87" name="直線コネクタ 86"/>
          <p:cNvCxnSpPr/>
          <p:nvPr/>
        </p:nvCxnSpPr>
        <p:spPr>
          <a:xfrm>
            <a:off x="1619250" y="3282950"/>
            <a:ext cx="7524750" cy="0"/>
          </a:xfrm>
          <a:prstGeom prst="line">
            <a:avLst/>
          </a:prstGeom>
          <a:ln>
            <a:solidFill>
              <a:srgbClr val="7D5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83"/>
          <p:cNvSpPr/>
          <p:nvPr/>
        </p:nvSpPr>
        <p:spPr>
          <a:xfrm>
            <a:off x="984250" y="2443163"/>
            <a:ext cx="914400" cy="914400"/>
          </a:xfrm>
          <a:prstGeom prst="ellipse">
            <a:avLst/>
          </a:prstGeom>
          <a:solidFill>
            <a:srgbClr val="7D58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85" name="円/楕円 84"/>
          <p:cNvSpPr/>
          <p:nvPr/>
        </p:nvSpPr>
        <p:spPr>
          <a:xfrm>
            <a:off x="1225550" y="2541588"/>
            <a:ext cx="714375" cy="714375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9" name="角丸四角形 28"/>
          <p:cNvSpPr/>
          <p:nvPr/>
        </p:nvSpPr>
        <p:spPr>
          <a:xfrm>
            <a:off x="1698625" y="3086100"/>
            <a:ext cx="785813" cy="142875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0" name="角丸四角形 29"/>
          <p:cNvSpPr/>
          <p:nvPr/>
        </p:nvSpPr>
        <p:spPr>
          <a:xfrm>
            <a:off x="1341438" y="2943225"/>
            <a:ext cx="785812" cy="142875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34" name="直線コネクタ 33"/>
          <p:cNvCxnSpPr/>
          <p:nvPr/>
        </p:nvCxnSpPr>
        <p:spPr>
          <a:xfrm>
            <a:off x="0" y="2562225"/>
            <a:ext cx="1187450" cy="0"/>
          </a:xfrm>
          <a:prstGeom prst="line">
            <a:avLst/>
          </a:prstGeom>
          <a:ln>
            <a:solidFill>
              <a:srgbClr val="7D5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8820150" y="0"/>
            <a:ext cx="2159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7410" name="タイトル プレースホルダ 1"/>
          <p:cNvSpPr>
            <a:spLocks noGrp="1"/>
          </p:cNvSpPr>
          <p:nvPr>
            <p:ph type="ctrTitle"/>
          </p:nvPr>
        </p:nvSpPr>
        <p:spPr>
          <a:xfrm>
            <a:off x="2051050" y="2130425"/>
            <a:ext cx="640715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ja-JP" altLang="en-US" noProof="0" smtClean="0"/>
          </a:p>
        </p:txBody>
      </p:sp>
      <p:sp>
        <p:nvSpPr>
          <p:cNvPr id="17411" name="テキスト プレースホルダ 2"/>
          <p:cNvSpPr>
            <a:spLocks noGrp="1"/>
          </p:cNvSpPr>
          <p:nvPr>
            <p:ph type="subTitle" idx="1"/>
          </p:nvPr>
        </p:nvSpPr>
        <p:spPr>
          <a:xfrm>
            <a:off x="2051050" y="3860800"/>
            <a:ext cx="6400800" cy="1752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r">
              <a:buFont typeface="Arial" charset="0"/>
              <a:buNone/>
              <a:defRPr smtClean="0"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  <a:endParaRPr lang="ja-JP" altLang="en-US" noProof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802429E-A02C-46D3-BB3F-C9989220F0F1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101013" y="6381750"/>
            <a:ext cx="512762" cy="360363"/>
          </a:xfrm>
        </p:spPr>
        <p:txBody>
          <a:bodyPr/>
          <a:lstStyle>
            <a:lvl1pPr>
              <a:defRPr/>
            </a:lvl1pPr>
          </a:lstStyle>
          <a:p>
            <a:fld id="{1338F711-B6F8-4C05-9CA4-828C1A5B789C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FA2CA-6D66-44DD-B458-B0B7A84D70FA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15CE91-3D2A-460B-9D74-64733F14AC23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928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93603-963E-49D8-8812-5A7529E0506D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497F6-0D44-436E-BC1B-A22DE1DE1485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043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31578-5E4E-4832-8C92-E48F861E178D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ACF20A-EB20-474F-BA73-F128BC91CF9E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885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AB5D5-01BB-425C-8975-30E87305B62E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5DB01-B5DC-4EDF-B6A2-7D33E6D4E949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842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3449D-74FF-40F7-8DEA-45BA8082EE4A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1F690-4C69-4874-BB6F-528522075A7C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1984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C6276-4E5E-41B3-913B-883B3AC29962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30947-D3E8-496B-87A8-3F690F98A5CA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2286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5A5B3-F4C9-4294-BAC9-1C0E47732882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E6A7C-44C8-4C6A-9629-0013D2EF5E49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0239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2BEC9-FC45-4AD6-A358-9B729FC9BBA6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FE16A-8AC2-4694-B520-C18CC1073888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2714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04C9F-3AD0-4FB4-92A6-C23983DC4A0B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ED761-683D-436F-B262-95913BF330EC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8863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8A43D-22AB-4BD6-8880-3E954BBAE81D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F4C15-AA2E-4F76-91D5-5C8889B61151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14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3E9F6-D28A-445D-AFA5-01D14174D6E9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40102-635B-42FA-94C8-2B95433CEFCC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51895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755650" y="1412875"/>
            <a:ext cx="7993063" cy="5329238"/>
          </a:xfrm>
          <a:prstGeom prst="rect">
            <a:avLst/>
          </a:prstGeom>
          <a:solidFill>
            <a:schemeClr val="bg1"/>
          </a:solidFill>
          <a:ln w="9525">
            <a:solidFill>
              <a:srgbClr val="7D584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107950" y="0"/>
            <a:ext cx="215900" cy="6858000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95288" y="0"/>
            <a:ext cx="144462" cy="6858000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611188" y="0"/>
            <a:ext cx="73025" cy="6858000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cxnSp>
        <p:nvCxnSpPr>
          <p:cNvPr id="87" name="直線コネクタ 86"/>
          <p:cNvCxnSpPr/>
          <p:nvPr/>
        </p:nvCxnSpPr>
        <p:spPr>
          <a:xfrm>
            <a:off x="1619250" y="1196975"/>
            <a:ext cx="7524750" cy="0"/>
          </a:xfrm>
          <a:prstGeom prst="line">
            <a:avLst/>
          </a:prstGeom>
          <a:ln>
            <a:solidFill>
              <a:srgbClr val="7D5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83"/>
          <p:cNvSpPr/>
          <p:nvPr/>
        </p:nvSpPr>
        <p:spPr>
          <a:xfrm>
            <a:off x="984250" y="357188"/>
            <a:ext cx="914400" cy="914400"/>
          </a:xfrm>
          <a:prstGeom prst="ellipse">
            <a:avLst/>
          </a:prstGeom>
          <a:solidFill>
            <a:srgbClr val="7D58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85" name="円/楕円 84"/>
          <p:cNvSpPr/>
          <p:nvPr/>
        </p:nvSpPr>
        <p:spPr>
          <a:xfrm>
            <a:off x="1225550" y="455613"/>
            <a:ext cx="714375" cy="714375"/>
          </a:xfrm>
          <a:prstGeom prst="ellipse">
            <a:avLst/>
          </a:prstGeom>
          <a:blipFill dpi="0" rotWithShape="1">
            <a:blip r:embed="rId1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9" name="角丸四角形 28"/>
          <p:cNvSpPr/>
          <p:nvPr/>
        </p:nvSpPr>
        <p:spPr>
          <a:xfrm>
            <a:off x="1698625" y="1000125"/>
            <a:ext cx="785813" cy="142875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0" name="角丸四角形 29"/>
          <p:cNvSpPr/>
          <p:nvPr/>
        </p:nvSpPr>
        <p:spPr>
          <a:xfrm>
            <a:off x="1341438" y="857250"/>
            <a:ext cx="785812" cy="142875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34" name="直線コネクタ 33"/>
          <p:cNvCxnSpPr/>
          <p:nvPr/>
        </p:nvCxnSpPr>
        <p:spPr>
          <a:xfrm>
            <a:off x="0" y="476250"/>
            <a:ext cx="1258888" cy="0"/>
          </a:xfrm>
          <a:prstGeom prst="line">
            <a:avLst/>
          </a:prstGeom>
          <a:ln>
            <a:solidFill>
              <a:srgbClr val="7D5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2195513" y="274638"/>
            <a:ext cx="64912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755650" y="1412875"/>
            <a:ext cx="78486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3DE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7D5847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FAE8CAC-B4AE-44D2-9265-4204FCF3ABEA}" type="datetimeFigureOut">
              <a:rPr lang="ja-JP" altLang="en-US"/>
              <a:pPr>
                <a:defRPr/>
              </a:pPr>
              <a:t>2014/12/20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8820150" y="0"/>
            <a:ext cx="215900" cy="6858000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grpSp>
        <p:nvGrpSpPr>
          <p:cNvPr id="2" name="Group 117"/>
          <p:cNvGrpSpPr>
            <a:grpSpLocks noChangeAspect="1"/>
          </p:cNvGrpSpPr>
          <p:nvPr/>
        </p:nvGrpSpPr>
        <p:grpSpPr bwMode="auto">
          <a:xfrm>
            <a:off x="8101030" y="6052126"/>
            <a:ext cx="477947" cy="763929"/>
            <a:chOff x="3152" y="73"/>
            <a:chExt cx="780" cy="1249"/>
          </a:xfrm>
          <a:solidFill>
            <a:schemeClr val="bg1">
              <a:lumMod val="75000"/>
            </a:schemeClr>
          </a:solidFill>
        </p:grpSpPr>
        <p:sp>
          <p:nvSpPr>
            <p:cNvPr id="68" name="Freeform 116"/>
            <p:cNvSpPr>
              <a:spLocks noChangeAspect="1"/>
            </p:cNvSpPr>
            <p:nvPr/>
          </p:nvSpPr>
          <p:spPr bwMode="auto">
            <a:xfrm>
              <a:off x="3153" y="1071"/>
              <a:ext cx="135" cy="151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2" y="64"/>
                </a:cxn>
                <a:cxn ang="0">
                  <a:pos x="24" y="132"/>
                </a:cxn>
                <a:cxn ang="0">
                  <a:pos x="94" y="141"/>
                </a:cxn>
                <a:cxn ang="0">
                  <a:pos x="135" y="71"/>
                </a:cxn>
                <a:cxn ang="0">
                  <a:pos x="94" y="35"/>
                </a:cxn>
                <a:cxn ang="0">
                  <a:pos x="94" y="0"/>
                </a:cxn>
              </a:cxnLst>
              <a:rect l="0" t="0" r="r" b="b"/>
              <a:pathLst>
                <a:path w="135" h="151">
                  <a:moveTo>
                    <a:pt x="94" y="0"/>
                  </a:moveTo>
                  <a:cubicBezTo>
                    <a:pt x="80" y="5"/>
                    <a:pt x="24" y="42"/>
                    <a:pt x="12" y="64"/>
                  </a:cubicBezTo>
                  <a:cubicBezTo>
                    <a:pt x="0" y="86"/>
                    <a:pt x="10" y="119"/>
                    <a:pt x="24" y="132"/>
                  </a:cubicBezTo>
                  <a:cubicBezTo>
                    <a:pt x="38" y="145"/>
                    <a:pt x="76" y="151"/>
                    <a:pt x="94" y="141"/>
                  </a:cubicBezTo>
                  <a:cubicBezTo>
                    <a:pt x="112" y="131"/>
                    <a:pt x="135" y="89"/>
                    <a:pt x="135" y="71"/>
                  </a:cubicBezTo>
                  <a:cubicBezTo>
                    <a:pt x="135" y="53"/>
                    <a:pt x="101" y="47"/>
                    <a:pt x="94" y="35"/>
                  </a:cubicBezTo>
                  <a:cubicBezTo>
                    <a:pt x="88" y="23"/>
                    <a:pt x="108" y="0"/>
                    <a:pt x="94" y="0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9" name="Freeform 65"/>
            <p:cNvSpPr>
              <a:spLocks noChangeAspect="1"/>
            </p:cNvSpPr>
            <p:nvPr/>
          </p:nvSpPr>
          <p:spPr bwMode="auto">
            <a:xfrm>
              <a:off x="3517" y="739"/>
              <a:ext cx="274" cy="420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57" y="112"/>
                </a:cxn>
                <a:cxn ang="0">
                  <a:pos x="204" y="171"/>
                </a:cxn>
                <a:cxn ang="0">
                  <a:pos x="52" y="336"/>
                </a:cxn>
                <a:cxn ang="0">
                  <a:pos x="0" y="200"/>
                </a:cxn>
              </a:cxnLst>
              <a:rect l="0" t="0" r="r" b="b"/>
              <a:pathLst>
                <a:path w="222" h="341">
                  <a:moveTo>
                    <a:pt x="104" y="0"/>
                  </a:moveTo>
                  <a:cubicBezTo>
                    <a:pt x="113" y="19"/>
                    <a:pt x="140" y="84"/>
                    <a:pt x="157" y="112"/>
                  </a:cubicBezTo>
                  <a:cubicBezTo>
                    <a:pt x="174" y="140"/>
                    <a:pt x="222" y="134"/>
                    <a:pt x="204" y="171"/>
                  </a:cubicBezTo>
                  <a:cubicBezTo>
                    <a:pt x="186" y="208"/>
                    <a:pt x="86" y="331"/>
                    <a:pt x="52" y="336"/>
                  </a:cubicBezTo>
                  <a:cubicBezTo>
                    <a:pt x="18" y="341"/>
                    <a:pt x="11" y="228"/>
                    <a:pt x="0" y="200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0" name="Freeform 73"/>
            <p:cNvSpPr>
              <a:spLocks noChangeAspect="1"/>
            </p:cNvSpPr>
            <p:nvPr/>
          </p:nvSpPr>
          <p:spPr bwMode="auto">
            <a:xfrm>
              <a:off x="3152" y="73"/>
              <a:ext cx="695" cy="1209"/>
            </a:xfrm>
            <a:custGeom>
              <a:avLst/>
              <a:gdLst/>
              <a:ahLst/>
              <a:cxnLst>
                <a:cxn ang="0">
                  <a:pos x="644" y="412"/>
                </a:cxn>
                <a:cxn ang="0">
                  <a:pos x="684" y="512"/>
                </a:cxn>
                <a:cxn ang="0">
                  <a:pos x="688" y="601"/>
                </a:cxn>
                <a:cxn ang="0">
                  <a:pos x="640" y="666"/>
                </a:cxn>
                <a:cxn ang="0">
                  <a:pos x="629" y="755"/>
                </a:cxn>
                <a:cxn ang="0">
                  <a:pos x="666" y="941"/>
                </a:cxn>
                <a:cxn ang="0">
                  <a:pos x="684" y="1055"/>
                </a:cxn>
                <a:cxn ang="0">
                  <a:pos x="629" y="1147"/>
                </a:cxn>
                <a:cxn ang="0">
                  <a:pos x="426" y="1203"/>
                </a:cxn>
                <a:cxn ang="0">
                  <a:pos x="205" y="1185"/>
                </a:cxn>
                <a:cxn ang="0">
                  <a:pos x="95" y="1110"/>
                </a:cxn>
                <a:cxn ang="0">
                  <a:pos x="58" y="941"/>
                </a:cxn>
                <a:cxn ang="0">
                  <a:pos x="150" y="718"/>
                </a:cxn>
                <a:cxn ang="0">
                  <a:pos x="260" y="438"/>
                </a:cxn>
                <a:cxn ang="0">
                  <a:pos x="317" y="341"/>
                </a:cxn>
                <a:cxn ang="0">
                  <a:pos x="204" y="246"/>
                </a:cxn>
                <a:cxn ang="0">
                  <a:pos x="14" y="175"/>
                </a:cxn>
                <a:cxn ang="0">
                  <a:pos x="121" y="109"/>
                </a:cxn>
                <a:cxn ang="0">
                  <a:pos x="252" y="115"/>
                </a:cxn>
                <a:cxn ang="0">
                  <a:pos x="370" y="270"/>
                </a:cxn>
                <a:cxn ang="0">
                  <a:pos x="400" y="347"/>
                </a:cxn>
                <a:cxn ang="0">
                  <a:pos x="465" y="329"/>
                </a:cxn>
                <a:cxn ang="0">
                  <a:pos x="400" y="240"/>
                </a:cxn>
                <a:cxn ang="0">
                  <a:pos x="347" y="151"/>
                </a:cxn>
                <a:cxn ang="0">
                  <a:pos x="335" y="68"/>
                </a:cxn>
                <a:cxn ang="0">
                  <a:pos x="364" y="3"/>
                </a:cxn>
                <a:cxn ang="0">
                  <a:pos x="471" y="86"/>
                </a:cxn>
                <a:cxn ang="0">
                  <a:pos x="543" y="282"/>
                </a:cxn>
                <a:cxn ang="0">
                  <a:pos x="572" y="347"/>
                </a:cxn>
                <a:cxn ang="0">
                  <a:pos x="644" y="412"/>
                </a:cxn>
              </a:cxnLst>
              <a:rect l="0" t="0" r="r" b="b"/>
              <a:pathLst>
                <a:path w="695" h="1209">
                  <a:moveTo>
                    <a:pt x="644" y="412"/>
                  </a:moveTo>
                  <a:cubicBezTo>
                    <a:pt x="663" y="439"/>
                    <a:pt x="677" y="481"/>
                    <a:pt x="684" y="512"/>
                  </a:cubicBezTo>
                  <a:cubicBezTo>
                    <a:pt x="691" y="543"/>
                    <a:pt x="695" y="575"/>
                    <a:pt x="688" y="601"/>
                  </a:cubicBezTo>
                  <a:cubicBezTo>
                    <a:pt x="681" y="627"/>
                    <a:pt x="650" y="640"/>
                    <a:pt x="640" y="666"/>
                  </a:cubicBezTo>
                  <a:cubicBezTo>
                    <a:pt x="630" y="692"/>
                    <a:pt x="625" y="709"/>
                    <a:pt x="629" y="755"/>
                  </a:cubicBezTo>
                  <a:cubicBezTo>
                    <a:pt x="633" y="801"/>
                    <a:pt x="656" y="892"/>
                    <a:pt x="666" y="941"/>
                  </a:cubicBezTo>
                  <a:cubicBezTo>
                    <a:pt x="676" y="991"/>
                    <a:pt x="690" y="1020"/>
                    <a:pt x="684" y="1055"/>
                  </a:cubicBezTo>
                  <a:cubicBezTo>
                    <a:pt x="678" y="1089"/>
                    <a:pt x="672" y="1123"/>
                    <a:pt x="629" y="1147"/>
                  </a:cubicBezTo>
                  <a:cubicBezTo>
                    <a:pt x="586" y="1171"/>
                    <a:pt x="497" y="1197"/>
                    <a:pt x="426" y="1203"/>
                  </a:cubicBezTo>
                  <a:cubicBezTo>
                    <a:pt x="355" y="1209"/>
                    <a:pt x="260" y="1200"/>
                    <a:pt x="205" y="1185"/>
                  </a:cubicBezTo>
                  <a:cubicBezTo>
                    <a:pt x="150" y="1169"/>
                    <a:pt x="120" y="1151"/>
                    <a:pt x="95" y="1110"/>
                  </a:cubicBezTo>
                  <a:cubicBezTo>
                    <a:pt x="70" y="1070"/>
                    <a:pt x="48" y="1007"/>
                    <a:pt x="58" y="941"/>
                  </a:cubicBezTo>
                  <a:cubicBezTo>
                    <a:pt x="67" y="876"/>
                    <a:pt x="116" y="802"/>
                    <a:pt x="150" y="718"/>
                  </a:cubicBezTo>
                  <a:cubicBezTo>
                    <a:pt x="184" y="634"/>
                    <a:pt x="232" y="501"/>
                    <a:pt x="260" y="438"/>
                  </a:cubicBezTo>
                  <a:cubicBezTo>
                    <a:pt x="288" y="375"/>
                    <a:pt x="326" y="373"/>
                    <a:pt x="317" y="341"/>
                  </a:cubicBezTo>
                  <a:cubicBezTo>
                    <a:pt x="308" y="309"/>
                    <a:pt x="254" y="274"/>
                    <a:pt x="204" y="246"/>
                  </a:cubicBezTo>
                  <a:cubicBezTo>
                    <a:pt x="154" y="218"/>
                    <a:pt x="28" y="198"/>
                    <a:pt x="14" y="175"/>
                  </a:cubicBezTo>
                  <a:cubicBezTo>
                    <a:pt x="0" y="152"/>
                    <a:pt x="81" y="119"/>
                    <a:pt x="121" y="109"/>
                  </a:cubicBezTo>
                  <a:cubicBezTo>
                    <a:pt x="161" y="99"/>
                    <a:pt x="211" y="88"/>
                    <a:pt x="252" y="115"/>
                  </a:cubicBezTo>
                  <a:cubicBezTo>
                    <a:pt x="293" y="142"/>
                    <a:pt x="345" y="231"/>
                    <a:pt x="370" y="270"/>
                  </a:cubicBezTo>
                  <a:cubicBezTo>
                    <a:pt x="395" y="309"/>
                    <a:pt x="384" y="337"/>
                    <a:pt x="400" y="347"/>
                  </a:cubicBezTo>
                  <a:cubicBezTo>
                    <a:pt x="416" y="357"/>
                    <a:pt x="465" y="347"/>
                    <a:pt x="465" y="329"/>
                  </a:cubicBezTo>
                  <a:cubicBezTo>
                    <a:pt x="465" y="311"/>
                    <a:pt x="420" y="270"/>
                    <a:pt x="400" y="240"/>
                  </a:cubicBezTo>
                  <a:cubicBezTo>
                    <a:pt x="380" y="210"/>
                    <a:pt x="358" y="180"/>
                    <a:pt x="347" y="151"/>
                  </a:cubicBezTo>
                  <a:cubicBezTo>
                    <a:pt x="336" y="122"/>
                    <a:pt x="332" y="93"/>
                    <a:pt x="335" y="68"/>
                  </a:cubicBezTo>
                  <a:cubicBezTo>
                    <a:pt x="338" y="43"/>
                    <a:pt x="341" y="0"/>
                    <a:pt x="364" y="3"/>
                  </a:cubicBezTo>
                  <a:cubicBezTo>
                    <a:pt x="387" y="6"/>
                    <a:pt x="441" y="40"/>
                    <a:pt x="471" y="86"/>
                  </a:cubicBezTo>
                  <a:cubicBezTo>
                    <a:pt x="501" y="132"/>
                    <a:pt x="526" y="239"/>
                    <a:pt x="543" y="282"/>
                  </a:cubicBezTo>
                  <a:cubicBezTo>
                    <a:pt x="560" y="325"/>
                    <a:pt x="555" y="325"/>
                    <a:pt x="572" y="347"/>
                  </a:cubicBezTo>
                  <a:cubicBezTo>
                    <a:pt x="589" y="369"/>
                    <a:pt x="625" y="385"/>
                    <a:pt x="644" y="412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1" name="Freeform 74"/>
            <p:cNvSpPr>
              <a:spLocks noChangeAspect="1"/>
            </p:cNvSpPr>
            <p:nvPr/>
          </p:nvSpPr>
          <p:spPr bwMode="auto">
            <a:xfrm flipH="1">
              <a:off x="3457" y="609"/>
              <a:ext cx="79" cy="5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2" name="Freeform 76"/>
            <p:cNvSpPr>
              <a:spLocks noChangeAspect="1"/>
            </p:cNvSpPr>
            <p:nvPr/>
          </p:nvSpPr>
          <p:spPr bwMode="auto">
            <a:xfrm flipH="1">
              <a:off x="3598" y="647"/>
              <a:ext cx="157" cy="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39"/>
                </a:cxn>
                <a:cxn ang="0">
                  <a:pos x="66" y="45"/>
                </a:cxn>
                <a:cxn ang="0">
                  <a:pos x="102" y="15"/>
                </a:cxn>
                <a:cxn ang="0">
                  <a:pos x="156" y="48"/>
                </a:cxn>
                <a:cxn ang="0">
                  <a:pos x="210" y="24"/>
                </a:cxn>
              </a:cxnLst>
              <a:rect l="0" t="0" r="r" b="b"/>
              <a:pathLst>
                <a:path w="210" h="50">
                  <a:moveTo>
                    <a:pt x="0" y="0"/>
                  </a:moveTo>
                  <a:cubicBezTo>
                    <a:pt x="5" y="6"/>
                    <a:pt x="19" y="32"/>
                    <a:pt x="30" y="39"/>
                  </a:cubicBezTo>
                  <a:cubicBezTo>
                    <a:pt x="41" y="46"/>
                    <a:pt x="54" y="49"/>
                    <a:pt x="66" y="45"/>
                  </a:cubicBezTo>
                  <a:cubicBezTo>
                    <a:pt x="78" y="41"/>
                    <a:pt x="87" y="14"/>
                    <a:pt x="102" y="15"/>
                  </a:cubicBezTo>
                  <a:cubicBezTo>
                    <a:pt x="117" y="16"/>
                    <a:pt x="138" y="46"/>
                    <a:pt x="156" y="48"/>
                  </a:cubicBezTo>
                  <a:cubicBezTo>
                    <a:pt x="174" y="50"/>
                    <a:pt x="191" y="36"/>
                    <a:pt x="210" y="24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3" name="Oval 77"/>
            <p:cNvSpPr>
              <a:spLocks noChangeAspect="1" noChangeArrowheads="1"/>
            </p:cNvSpPr>
            <p:nvPr/>
          </p:nvSpPr>
          <p:spPr bwMode="auto">
            <a:xfrm flipH="1">
              <a:off x="3527" y="545"/>
              <a:ext cx="27" cy="27"/>
            </a:xfrm>
            <a:prstGeom prst="ellipse">
              <a:avLst/>
            </a:pr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4" name="Oval 78"/>
            <p:cNvSpPr>
              <a:spLocks noChangeAspect="1" noChangeArrowheads="1"/>
            </p:cNvSpPr>
            <p:nvPr/>
          </p:nvSpPr>
          <p:spPr bwMode="auto">
            <a:xfrm flipH="1">
              <a:off x="3770" y="548"/>
              <a:ext cx="27" cy="27"/>
            </a:xfrm>
            <a:prstGeom prst="ellipse">
              <a:avLst/>
            </a:pr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5" name="Freeform 81"/>
            <p:cNvSpPr>
              <a:spLocks noChangeAspect="1"/>
            </p:cNvSpPr>
            <p:nvPr/>
          </p:nvSpPr>
          <p:spPr bwMode="auto">
            <a:xfrm flipH="1">
              <a:off x="3386" y="701"/>
              <a:ext cx="114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" y="24"/>
                </a:cxn>
                <a:cxn ang="0">
                  <a:pos x="114" y="48"/>
                </a:cxn>
              </a:cxnLst>
              <a:rect l="0" t="0" r="r" b="b"/>
              <a:pathLst>
                <a:path w="114" h="48">
                  <a:moveTo>
                    <a:pt x="0" y="0"/>
                  </a:moveTo>
                  <a:cubicBezTo>
                    <a:pt x="29" y="8"/>
                    <a:pt x="59" y="16"/>
                    <a:pt x="78" y="24"/>
                  </a:cubicBezTo>
                  <a:cubicBezTo>
                    <a:pt x="97" y="32"/>
                    <a:pt x="105" y="40"/>
                    <a:pt x="114" y="48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6" name="Freeform 82"/>
            <p:cNvSpPr>
              <a:spLocks noChangeAspect="1"/>
            </p:cNvSpPr>
            <p:nvPr/>
          </p:nvSpPr>
          <p:spPr bwMode="auto">
            <a:xfrm rot="1106097" flipH="1">
              <a:off x="3371" y="656"/>
              <a:ext cx="120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4" y="24"/>
                </a:cxn>
                <a:cxn ang="0">
                  <a:pos x="120" y="42"/>
                </a:cxn>
              </a:cxnLst>
              <a:rect l="0" t="0" r="r" b="b"/>
              <a:pathLst>
                <a:path w="120" h="42">
                  <a:moveTo>
                    <a:pt x="0" y="0"/>
                  </a:moveTo>
                  <a:cubicBezTo>
                    <a:pt x="32" y="8"/>
                    <a:pt x="64" y="17"/>
                    <a:pt x="84" y="24"/>
                  </a:cubicBezTo>
                  <a:cubicBezTo>
                    <a:pt x="104" y="31"/>
                    <a:pt x="112" y="36"/>
                    <a:pt x="120" y="4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7" name="Freeform 83"/>
            <p:cNvSpPr>
              <a:spLocks noChangeAspect="1"/>
            </p:cNvSpPr>
            <p:nvPr/>
          </p:nvSpPr>
          <p:spPr bwMode="auto">
            <a:xfrm flipH="1">
              <a:off x="3781" y="618"/>
              <a:ext cx="49" cy="46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8" name="Freeform 84"/>
            <p:cNvSpPr>
              <a:spLocks noChangeAspect="1"/>
            </p:cNvSpPr>
            <p:nvPr/>
          </p:nvSpPr>
          <p:spPr bwMode="auto">
            <a:xfrm>
              <a:off x="3818" y="701"/>
              <a:ext cx="114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" y="24"/>
                </a:cxn>
                <a:cxn ang="0">
                  <a:pos x="114" y="48"/>
                </a:cxn>
              </a:cxnLst>
              <a:rect l="0" t="0" r="r" b="b"/>
              <a:pathLst>
                <a:path w="114" h="48">
                  <a:moveTo>
                    <a:pt x="0" y="0"/>
                  </a:moveTo>
                  <a:cubicBezTo>
                    <a:pt x="29" y="8"/>
                    <a:pt x="59" y="16"/>
                    <a:pt x="78" y="24"/>
                  </a:cubicBezTo>
                  <a:cubicBezTo>
                    <a:pt x="97" y="32"/>
                    <a:pt x="105" y="40"/>
                    <a:pt x="114" y="48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9" name="Freeform 85"/>
            <p:cNvSpPr>
              <a:spLocks noChangeAspect="1"/>
            </p:cNvSpPr>
            <p:nvPr/>
          </p:nvSpPr>
          <p:spPr bwMode="auto">
            <a:xfrm rot="-1106097">
              <a:off x="3803" y="656"/>
              <a:ext cx="120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4" y="24"/>
                </a:cxn>
                <a:cxn ang="0">
                  <a:pos x="120" y="42"/>
                </a:cxn>
              </a:cxnLst>
              <a:rect l="0" t="0" r="r" b="b"/>
              <a:pathLst>
                <a:path w="120" h="42">
                  <a:moveTo>
                    <a:pt x="0" y="0"/>
                  </a:moveTo>
                  <a:cubicBezTo>
                    <a:pt x="32" y="8"/>
                    <a:pt x="64" y="17"/>
                    <a:pt x="84" y="24"/>
                  </a:cubicBezTo>
                  <a:cubicBezTo>
                    <a:pt x="104" y="31"/>
                    <a:pt x="112" y="36"/>
                    <a:pt x="120" y="4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0" name="Freeform 98"/>
            <p:cNvSpPr>
              <a:spLocks noChangeAspect="1"/>
            </p:cNvSpPr>
            <p:nvPr/>
          </p:nvSpPr>
          <p:spPr bwMode="auto">
            <a:xfrm>
              <a:off x="3194" y="228"/>
              <a:ext cx="328" cy="214"/>
            </a:xfrm>
            <a:custGeom>
              <a:avLst/>
              <a:gdLst/>
              <a:ahLst/>
              <a:cxnLst>
                <a:cxn ang="0">
                  <a:pos x="328" y="204"/>
                </a:cxn>
                <a:cxn ang="0">
                  <a:pos x="257" y="91"/>
                </a:cxn>
                <a:cxn ang="0">
                  <a:pos x="162" y="14"/>
                </a:cxn>
                <a:cxn ang="0">
                  <a:pos x="97" y="8"/>
                </a:cxn>
                <a:cxn ang="0">
                  <a:pos x="2" y="8"/>
                </a:cxn>
                <a:cxn ang="0">
                  <a:pos x="85" y="38"/>
                </a:cxn>
                <a:cxn ang="0">
                  <a:pos x="204" y="85"/>
                </a:cxn>
                <a:cxn ang="0">
                  <a:pos x="269" y="145"/>
                </a:cxn>
                <a:cxn ang="0">
                  <a:pos x="328" y="204"/>
                </a:cxn>
              </a:cxnLst>
              <a:rect l="0" t="0" r="r" b="b"/>
              <a:pathLst>
                <a:path w="328" h="214">
                  <a:moveTo>
                    <a:pt x="328" y="204"/>
                  </a:moveTo>
                  <a:cubicBezTo>
                    <a:pt x="326" y="195"/>
                    <a:pt x="285" y="123"/>
                    <a:pt x="257" y="91"/>
                  </a:cubicBezTo>
                  <a:cubicBezTo>
                    <a:pt x="229" y="59"/>
                    <a:pt x="189" y="28"/>
                    <a:pt x="162" y="14"/>
                  </a:cubicBezTo>
                  <a:cubicBezTo>
                    <a:pt x="135" y="0"/>
                    <a:pt x="124" y="9"/>
                    <a:pt x="97" y="8"/>
                  </a:cubicBezTo>
                  <a:cubicBezTo>
                    <a:pt x="70" y="7"/>
                    <a:pt x="4" y="3"/>
                    <a:pt x="2" y="8"/>
                  </a:cubicBezTo>
                  <a:cubicBezTo>
                    <a:pt x="0" y="13"/>
                    <a:pt x="51" y="25"/>
                    <a:pt x="85" y="38"/>
                  </a:cubicBezTo>
                  <a:cubicBezTo>
                    <a:pt x="119" y="51"/>
                    <a:pt x="174" y="67"/>
                    <a:pt x="204" y="85"/>
                  </a:cubicBezTo>
                  <a:cubicBezTo>
                    <a:pt x="234" y="103"/>
                    <a:pt x="253" y="124"/>
                    <a:pt x="269" y="145"/>
                  </a:cubicBezTo>
                  <a:cubicBezTo>
                    <a:pt x="285" y="166"/>
                    <a:pt x="327" y="214"/>
                    <a:pt x="328" y="204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1" name="Freeform 99"/>
            <p:cNvSpPr>
              <a:spLocks noChangeAspect="1"/>
            </p:cNvSpPr>
            <p:nvPr/>
          </p:nvSpPr>
          <p:spPr bwMode="auto">
            <a:xfrm>
              <a:off x="3503" y="127"/>
              <a:ext cx="142" cy="284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25" y="109"/>
                </a:cxn>
                <a:cxn ang="0">
                  <a:pos x="97" y="198"/>
                </a:cxn>
                <a:cxn ang="0">
                  <a:pos x="132" y="281"/>
                </a:cxn>
                <a:cxn ang="0">
                  <a:pos x="132" y="180"/>
                </a:cxn>
                <a:cxn ang="0">
                  <a:pos x="73" y="61"/>
                </a:cxn>
                <a:cxn ang="0">
                  <a:pos x="8" y="8"/>
                </a:cxn>
              </a:cxnLst>
              <a:rect l="0" t="0" r="r" b="b"/>
              <a:pathLst>
                <a:path w="142" h="284">
                  <a:moveTo>
                    <a:pt x="8" y="8"/>
                  </a:moveTo>
                  <a:cubicBezTo>
                    <a:pt x="0" y="16"/>
                    <a:pt x="10" y="77"/>
                    <a:pt x="25" y="109"/>
                  </a:cubicBezTo>
                  <a:cubicBezTo>
                    <a:pt x="40" y="141"/>
                    <a:pt x="79" y="169"/>
                    <a:pt x="97" y="198"/>
                  </a:cubicBezTo>
                  <a:cubicBezTo>
                    <a:pt x="115" y="227"/>
                    <a:pt x="126" y="284"/>
                    <a:pt x="132" y="281"/>
                  </a:cubicBezTo>
                  <a:cubicBezTo>
                    <a:pt x="138" y="278"/>
                    <a:pt x="142" y="217"/>
                    <a:pt x="132" y="180"/>
                  </a:cubicBezTo>
                  <a:cubicBezTo>
                    <a:pt x="122" y="143"/>
                    <a:pt x="94" y="91"/>
                    <a:pt x="73" y="61"/>
                  </a:cubicBezTo>
                  <a:cubicBezTo>
                    <a:pt x="52" y="31"/>
                    <a:pt x="16" y="0"/>
                    <a:pt x="8" y="8"/>
                  </a:cubicBezTo>
                  <a:close/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2" name="Freeform 114"/>
            <p:cNvSpPr>
              <a:spLocks noChangeAspect="1"/>
            </p:cNvSpPr>
            <p:nvPr/>
          </p:nvSpPr>
          <p:spPr bwMode="auto">
            <a:xfrm flipH="1">
              <a:off x="3690" y="1155"/>
              <a:ext cx="79" cy="1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6"/>
                </a:cxn>
                <a:cxn ang="0">
                  <a:pos x="54" y="132"/>
                </a:cxn>
                <a:cxn ang="0">
                  <a:pos x="72" y="78"/>
                </a:cxn>
                <a:cxn ang="0">
                  <a:pos x="84" y="12"/>
                </a:cxn>
              </a:cxnLst>
              <a:rect l="0" t="0" r="r" b="b"/>
              <a:pathLst>
                <a:path w="84" h="148">
                  <a:moveTo>
                    <a:pt x="0" y="0"/>
                  </a:moveTo>
                  <a:cubicBezTo>
                    <a:pt x="3" y="21"/>
                    <a:pt x="3" y="104"/>
                    <a:pt x="12" y="126"/>
                  </a:cubicBezTo>
                  <a:cubicBezTo>
                    <a:pt x="21" y="148"/>
                    <a:pt x="44" y="140"/>
                    <a:pt x="54" y="132"/>
                  </a:cubicBezTo>
                  <a:cubicBezTo>
                    <a:pt x="64" y="124"/>
                    <a:pt x="67" y="98"/>
                    <a:pt x="72" y="78"/>
                  </a:cubicBezTo>
                  <a:cubicBezTo>
                    <a:pt x="77" y="58"/>
                    <a:pt x="82" y="26"/>
                    <a:pt x="84" y="1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3" name="Freeform 115"/>
            <p:cNvSpPr>
              <a:spLocks noChangeAspect="1"/>
            </p:cNvSpPr>
            <p:nvPr/>
          </p:nvSpPr>
          <p:spPr bwMode="auto">
            <a:xfrm flipH="1">
              <a:off x="3498" y="1183"/>
              <a:ext cx="79" cy="1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6"/>
                </a:cxn>
                <a:cxn ang="0">
                  <a:pos x="54" y="132"/>
                </a:cxn>
                <a:cxn ang="0">
                  <a:pos x="72" y="78"/>
                </a:cxn>
                <a:cxn ang="0">
                  <a:pos x="84" y="12"/>
                </a:cxn>
              </a:cxnLst>
              <a:rect l="0" t="0" r="r" b="b"/>
              <a:pathLst>
                <a:path w="84" h="148">
                  <a:moveTo>
                    <a:pt x="0" y="0"/>
                  </a:moveTo>
                  <a:cubicBezTo>
                    <a:pt x="3" y="21"/>
                    <a:pt x="3" y="104"/>
                    <a:pt x="12" y="126"/>
                  </a:cubicBezTo>
                  <a:cubicBezTo>
                    <a:pt x="21" y="148"/>
                    <a:pt x="44" y="140"/>
                    <a:pt x="54" y="132"/>
                  </a:cubicBezTo>
                  <a:cubicBezTo>
                    <a:pt x="64" y="124"/>
                    <a:pt x="67" y="98"/>
                    <a:pt x="72" y="78"/>
                  </a:cubicBezTo>
                  <a:cubicBezTo>
                    <a:pt x="77" y="58"/>
                    <a:pt x="82" y="26"/>
                    <a:pt x="84" y="12"/>
                  </a:cubicBezTo>
                </a:path>
              </a:pathLst>
            </a:custGeom>
            <a:solidFill>
              <a:srgbClr val="7D5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101013" y="6376988"/>
            <a:ext cx="4778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DB0947DA-91BE-4968-8470-F231D9DF3A8F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hur.chu.edu.tw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" Target="slide7.xml"/><Relationship Id="rId7" Type="http://schemas.openxmlformats.org/officeDocument/2006/relationships/slide" Target="slide2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7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slide" Target="slide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slide" Target="slide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2736850" y="1988840"/>
            <a:ext cx="4931494" cy="1470025"/>
          </a:xfrm>
        </p:spPr>
        <p:txBody>
          <a:bodyPr/>
          <a:lstStyle/>
          <a:p>
            <a:r>
              <a:rPr lang="zh-TW" altLang="en-US" sz="5400" dirty="0" smtClean="0">
                <a:latin typeface="華康兒風體W3" pitchFamily="34" charset="-120"/>
                <a:ea typeface="華康兒風體W3" pitchFamily="34" charset="-120"/>
              </a:rPr>
              <a:t>機構典藏教學</a:t>
            </a:r>
            <a:endParaRPr lang="en-US" altLang="ja-JP" sz="5400" dirty="0"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195736" y="3356992"/>
            <a:ext cx="56861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兒風體W3" pitchFamily="34" charset="-120"/>
                <a:ea typeface="華康兒風體W3" pitchFamily="34" charset="-120"/>
              </a:rPr>
              <a:t>機構典藏網址：</a:t>
            </a:r>
            <a:endParaRPr lang="en-US" altLang="zh-TW" sz="3200" dirty="0" smtClean="0">
              <a:latin typeface="華康兒風體W3" pitchFamily="34" charset="-120"/>
              <a:ea typeface="華康兒風體W3" pitchFamily="34" charset="-120"/>
            </a:endParaRPr>
          </a:p>
          <a:p>
            <a:r>
              <a:rPr lang="en-US" altLang="zh-TW" sz="3200" dirty="0" smtClean="0">
                <a:latin typeface="華康兒風體W3" pitchFamily="34" charset="-120"/>
                <a:ea typeface="華康兒風體W3" pitchFamily="34" charset="-120"/>
              </a:rPr>
              <a:t>	</a:t>
            </a:r>
            <a:r>
              <a:rPr lang="en-US" altLang="zh-TW" sz="3200" dirty="0" smtClean="0">
                <a:latin typeface="華康兒風體W3" pitchFamily="34" charset="-120"/>
                <a:ea typeface="華康兒風體W3" pitchFamily="34" charset="-120"/>
                <a:hlinkClick r:id="rId2"/>
              </a:rPr>
              <a:t>http</a:t>
            </a:r>
            <a:r>
              <a:rPr lang="en-US" altLang="zh-TW" sz="3200" dirty="0">
                <a:latin typeface="華康兒風體W3" pitchFamily="34" charset="-120"/>
                <a:ea typeface="華康兒風體W3" pitchFamily="34" charset="-120"/>
                <a:hlinkClick r:id="rId2"/>
              </a:rPr>
              <a:t>://chur.chu.edu.tw</a:t>
            </a:r>
            <a:r>
              <a:rPr lang="en-US" altLang="zh-TW" sz="1000" dirty="0">
                <a:latin typeface="華康兒風體W3" pitchFamily="34" charset="-120"/>
                <a:ea typeface="華康兒風體W3" pitchFamily="34" charset="-120"/>
              </a:rPr>
              <a:t>/</a:t>
            </a:r>
            <a:endParaRPr lang="zh-TW" altLang="en-US" sz="1000" dirty="0">
              <a:latin typeface="華康兒風體W3" pitchFamily="34" charset="-120"/>
              <a:ea typeface="華康兒風體W3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139952" y="260648"/>
            <a:ext cx="3672408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</a:rPr>
              <a:t>目錄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2915816" y="1412776"/>
            <a:ext cx="388843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3DE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7D5847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到機構典藏網頁</a:t>
            </a:r>
            <a:endParaRPr lang="en-US" altLang="zh-TW" sz="3700" dirty="0" smtClean="0">
              <a:latin typeface="華康兒風體W3" pitchFamily="34" charset="-120"/>
              <a:ea typeface="華康兒風體W3" pitchFamily="34" charset="-120"/>
              <a:hlinkClick r:id="rId2" action="ppaction://hlinksldjump"/>
            </a:endParaRPr>
          </a:p>
          <a:p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3" action="ppaction://hlinksldjump"/>
              </a:rPr>
              <a:t>回首頁</a:t>
            </a:r>
            <a:endParaRPr lang="en-US" altLang="zh-TW" sz="3700" dirty="0" smtClean="0">
              <a:latin typeface="華康兒風體W3" pitchFamily="34" charset="-120"/>
              <a:ea typeface="華康兒風體W3" pitchFamily="34" charset="-120"/>
              <a:hlinkClick r:id="rId4" action="ppaction://hlinksldjump"/>
            </a:endParaRPr>
          </a:p>
          <a:p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登入</a:t>
            </a:r>
            <a:r>
              <a:rPr lang="zh-TW" altLang="en-US" sz="3700" dirty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帳號</a:t>
            </a:r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密碼</a:t>
            </a:r>
            <a:endParaRPr lang="en-US" altLang="zh-TW" sz="3700" dirty="0" smtClean="0">
              <a:latin typeface="華康兒風體W3" pitchFamily="34" charset="-120"/>
              <a:ea typeface="華康兒風體W3" pitchFamily="34" charset="-120"/>
            </a:endParaRPr>
          </a:p>
          <a:p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5" action="ppaction://hlinksldjump"/>
              </a:rPr>
              <a:t>單筆上</a:t>
            </a:r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5" action="ppaction://hlinksldjump"/>
              </a:rPr>
              <a:t>傳</a:t>
            </a:r>
            <a:endParaRPr lang="en-US" altLang="zh-TW" sz="3700" dirty="0" smtClean="0">
              <a:latin typeface="華康兒風體W3" pitchFamily="34" charset="-120"/>
              <a:ea typeface="華康兒風體W3" pitchFamily="34" charset="-120"/>
            </a:endParaRPr>
          </a:p>
          <a:p>
            <a:r>
              <a:rPr lang="zh-TW" altLang="en-US" sz="3700" dirty="0">
                <a:latin typeface="華康兒風體W3" pitchFamily="34" charset="-120"/>
                <a:ea typeface="華康兒風體W3" pitchFamily="34" charset="-120"/>
                <a:hlinkClick r:id="rId6" action="ppaction://hlinksldjump"/>
              </a:rPr>
              <a:t>整批上傳</a:t>
            </a:r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6" action="ppaction://hlinksldjump"/>
              </a:rPr>
              <a:t>檔案</a:t>
            </a:r>
            <a:endParaRPr lang="en-US" altLang="zh-TW" sz="3700" dirty="0" smtClean="0">
              <a:latin typeface="華康兒風體W3" pitchFamily="34" charset="-120"/>
              <a:ea typeface="華康兒風體W3" pitchFamily="34" charset="-120"/>
            </a:endParaRPr>
          </a:p>
          <a:p>
            <a:r>
              <a:rPr lang="zh-TW" altLang="en-US" sz="3700" dirty="0">
                <a:latin typeface="華康兒風體W3" pitchFamily="34" charset="-120"/>
                <a:ea typeface="華康兒風體W3" pitchFamily="34" charset="-120"/>
                <a:hlinkClick r:id="rId7" action="ppaction://hlinksldjump"/>
              </a:rPr>
              <a:t>整批上</a:t>
            </a:r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7" action="ppaction://hlinksldjump"/>
              </a:rPr>
              <a:t>傳</a:t>
            </a:r>
            <a:endParaRPr lang="en-US" altLang="zh-TW" sz="3700" dirty="0" smtClean="0">
              <a:latin typeface="華康兒風體W3" pitchFamily="34" charset="-120"/>
              <a:ea typeface="華康兒風體W3" pitchFamily="34" charset="-120"/>
            </a:endParaRPr>
          </a:p>
          <a:p>
            <a:r>
              <a:rPr lang="zh-TW" altLang="en-US" sz="3700" dirty="0">
                <a:latin typeface="華康兒風體W3" pitchFamily="34" charset="-120"/>
                <a:ea typeface="華康兒風體W3" pitchFamily="34" charset="-120"/>
                <a:hlinkClick r:id="rId8" action="ppaction://hlinksldjump"/>
              </a:rPr>
              <a:t>刪除</a:t>
            </a:r>
            <a:r>
              <a:rPr lang="zh-TW" altLang="en-US" sz="3700" dirty="0" smtClean="0">
                <a:latin typeface="華康兒風體W3" pitchFamily="34" charset="-120"/>
                <a:ea typeface="華康兒風體W3" pitchFamily="34" charset="-120"/>
                <a:hlinkClick r:id="rId8" action="ppaction://hlinksldjump"/>
              </a:rPr>
              <a:t>檔案</a:t>
            </a:r>
            <a:endParaRPr lang="en-US" altLang="zh-TW" sz="3700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27583" y="6210984"/>
            <a:ext cx="7417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latin typeface="華康兒風體W3" pitchFamily="34" charset="-120"/>
                <a:ea typeface="華康兒風體W3" pitchFamily="34" charset="-120"/>
              </a:rPr>
              <a:t>P.S</a:t>
            </a:r>
            <a:r>
              <a:rPr lang="zh-TW" altLang="en-US" sz="2400" b="1" dirty="0" smtClean="0">
                <a:latin typeface="華康兒風體W3" pitchFamily="34" charset="-120"/>
                <a:ea typeface="華康兒風體W3" pitchFamily="34" charset="-120"/>
              </a:rPr>
              <a:t>文字下有底線的皆有連結功能，大多是連結回目錄</a:t>
            </a:r>
            <a:endParaRPr lang="zh-TW" altLang="en-US" sz="2400" b="1" dirty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827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3131840" y="2030983"/>
            <a:ext cx="4464496" cy="1470025"/>
          </a:xfrm>
        </p:spPr>
        <p:txBody>
          <a:bodyPr/>
          <a:lstStyle/>
          <a:p>
            <a:pPr lvl="0"/>
            <a:r>
              <a:rPr lang="zh-TW" altLang="en-US" sz="4800" dirty="0">
                <a:solidFill>
                  <a:prstClr val="black"/>
                </a:solidFill>
                <a:latin typeface="華康兒風體W3" pitchFamily="34" charset="-120"/>
                <a:ea typeface="華康兒風體W3" pitchFamily="34" charset="-120"/>
                <a:cs typeface="+mn-cs"/>
                <a:hlinkClick r:id="rId3" action="ppaction://hlinksldjump"/>
              </a:rPr>
              <a:t>到機構典藏網頁</a:t>
            </a:r>
            <a:endParaRPr lang="en-US" altLang="zh-TW" sz="4800" dirty="0">
              <a:solidFill>
                <a:prstClr val="black"/>
              </a:solidFill>
              <a:latin typeface="華康兒風體W3" pitchFamily="34" charset="-120"/>
              <a:ea typeface="華康兒風體W3" pitchFamily="34" charset="-120"/>
              <a:cs typeface="+mn-cs"/>
              <a:hlinkClick r:id="rId4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81227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菇菇威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70258"/>
            <a:ext cx="7128792" cy="506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54486" y="260648"/>
            <a:ext cx="5461930" cy="1143000"/>
          </a:xfrm>
        </p:spPr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  <a:latin typeface="華康兒風體W3" pitchFamily="34" charset="-120"/>
                <a:ea typeface="華康兒風體W3" pitchFamily="34" charset="-120"/>
                <a:hlinkClick r:id="rId3" action="ppaction://hlinksldjump"/>
              </a:rPr>
              <a:t>到機構典藏網頁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(1/3)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1" t="16081" r="12469" b="24636"/>
          <a:stretch/>
        </p:blipFill>
        <p:spPr bwMode="auto">
          <a:xfrm>
            <a:off x="5263907" y="2204864"/>
            <a:ext cx="1685533" cy="52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7980379" y="1772816"/>
            <a:ext cx="738664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游標移到圖資刊物</a:t>
            </a:r>
            <a:endParaRPr lang="zh-TW" altLang="en-US" sz="3600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804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54486" y="260648"/>
            <a:ext cx="5461930" cy="1143000"/>
          </a:xfrm>
        </p:spPr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到機構典藏網頁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(2/3)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041935" y="1700808"/>
            <a:ext cx="677108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點選中華大學機構典藏</a:t>
            </a:r>
            <a:endParaRPr lang="zh-TW" altLang="en-US" sz="3200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2050" name="Picture 2" descr="C:\Users\菇菇威\Desktop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484784"/>
            <a:ext cx="711488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" r="31682"/>
          <a:stretch/>
        </p:blipFill>
        <p:spPr bwMode="auto">
          <a:xfrm>
            <a:off x="5508104" y="2989056"/>
            <a:ext cx="2002973" cy="496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508103" y="2989056"/>
            <a:ext cx="2002973" cy="4964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78597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菇菇威\Desktop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35" y="1484785"/>
            <a:ext cx="7355265" cy="463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54486" y="260648"/>
            <a:ext cx="5461930" cy="1143000"/>
          </a:xfrm>
        </p:spPr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  <a:latin typeface="華康兒風體W3" pitchFamily="34" charset="-120"/>
                <a:ea typeface="華康兒風體W3" pitchFamily="34" charset="-120"/>
                <a:hlinkClick r:id="rId3" action="ppaction://hlinksldjump"/>
              </a:rPr>
              <a:t>到機構典藏網頁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3" action="ppaction://hlinksldjump"/>
              </a:rPr>
              <a:t>(3/3)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843808" y="6141495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到機構典藏</a:t>
            </a:r>
            <a:r>
              <a:rPr lang="zh-TW" altLang="en-US" sz="3200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網頁首頁</a:t>
            </a:r>
            <a:endParaRPr lang="zh-TW" altLang="en-US" sz="3200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509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3563888" y="2030983"/>
            <a:ext cx="4464496" cy="1470025"/>
          </a:xfrm>
        </p:spPr>
        <p:txBody>
          <a:bodyPr/>
          <a:lstStyle/>
          <a:p>
            <a:r>
              <a:rPr lang="zh-TW" altLang="en-US" sz="5400" dirty="0" smtClean="0">
                <a:latin typeface="華康兒風體W3" pitchFamily="34" charset="-120"/>
                <a:ea typeface="華康兒風體W3" pitchFamily="34" charset="-120"/>
                <a:hlinkClick r:id="rId3" action="ppaction://hlinksldjump"/>
              </a:rPr>
              <a:t>回首頁</a:t>
            </a:r>
            <a:endParaRPr lang="en-US" altLang="ja-JP" sz="5400" dirty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051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3707904" y="260648"/>
            <a:ext cx="4104456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回首頁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(1/1)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556792"/>
            <a:ext cx="7134277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4197821" cy="190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755576" y="1412776"/>
            <a:ext cx="4197821" cy="19033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00274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2701354" y="2030983"/>
            <a:ext cx="5327030" cy="1470025"/>
          </a:xfrm>
        </p:spPr>
        <p:txBody>
          <a:bodyPr/>
          <a:lstStyle/>
          <a:p>
            <a:r>
              <a:rPr lang="zh-TW" altLang="en-US" sz="5400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登入帳號密碼</a:t>
            </a:r>
            <a:endParaRPr lang="en-US" altLang="ja-JP" sz="5400" dirty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854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43808" y="260648"/>
            <a:ext cx="4824536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登入帳號密碼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(1/2)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416163" cy="461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959" y="1287984"/>
            <a:ext cx="5307097" cy="336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436096" y="3212976"/>
            <a:ext cx="720080" cy="432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登入帳號密碼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(2/2)</a:t>
            </a:r>
            <a:endParaRPr lang="en-US" altLang="ja-JP" dirty="0" smtClean="0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880424" cy="325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12101"/>
            <a:ext cx="7128792" cy="226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2880970" y="297778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系上公用信箱</a:t>
            </a:r>
            <a:endParaRPr lang="zh-TW" altLang="en-US" sz="28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944073" y="363631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預設密碼</a:t>
            </a:r>
            <a:endParaRPr lang="zh-TW" altLang="en-US" sz="28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880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3347864" y="2030983"/>
            <a:ext cx="3744416" cy="1470025"/>
          </a:xfrm>
        </p:spPr>
        <p:txBody>
          <a:bodyPr/>
          <a:lstStyle/>
          <a:p>
            <a:r>
              <a:rPr lang="zh-TW" altLang="en-US" sz="5400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單筆上</a:t>
            </a:r>
            <a:r>
              <a:rPr lang="zh-TW" altLang="en-US" sz="5400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傳</a:t>
            </a:r>
            <a:endParaRPr lang="en-US" altLang="ja-JP" sz="5400" dirty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35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987824" y="260648"/>
            <a:ext cx="4824536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單筆上傳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(1/4)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3105" y="1541791"/>
            <a:ext cx="6624736" cy="513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6672376" y="1995754"/>
            <a:ext cx="1846659" cy="4320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TW" sz="36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(</a:t>
            </a:r>
            <a:r>
              <a:rPr lang="zh-TW" altLang="en-US" sz="36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打*必填</a:t>
            </a:r>
            <a:r>
              <a:rPr lang="en-US" altLang="zh-TW" sz="36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)</a:t>
            </a:r>
            <a:r>
              <a:rPr lang="zh-TW" altLang="en-US" sz="36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        按照上面的填寫即可</a:t>
            </a:r>
            <a:endParaRPr lang="en-US" altLang="zh-TW" sz="3600" b="1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  <a:p>
            <a:endParaRPr lang="en-US" altLang="zh-TW" sz="3600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645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987824" y="260648"/>
            <a:ext cx="4824536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單筆上傳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(2/4)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0649" y="1700808"/>
            <a:ext cx="7842741" cy="413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757" y="4174720"/>
            <a:ext cx="6285627" cy="127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193384" y="4390744"/>
            <a:ext cx="1584176" cy="6397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408280" y="5775647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選擇“我同意”才能繼續上傳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V="1">
            <a:off x="3337399" y="5182832"/>
            <a:ext cx="524212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86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987824" y="260648"/>
            <a:ext cx="4824536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單筆上傳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(3/4)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484784"/>
            <a:ext cx="7802771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93" y="2962274"/>
            <a:ext cx="8192279" cy="241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293274" y="5919663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按照上面填寫即可</a:t>
            </a:r>
          </a:p>
        </p:txBody>
      </p:sp>
      <p:sp>
        <p:nvSpPr>
          <p:cNvPr id="10" name="矩形 9"/>
          <p:cNvSpPr/>
          <p:nvPr/>
        </p:nvSpPr>
        <p:spPr>
          <a:xfrm>
            <a:off x="827584" y="2962273"/>
            <a:ext cx="7416824" cy="22205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 flipH="1" flipV="1">
            <a:off x="3861611" y="5182832"/>
            <a:ext cx="206334" cy="7368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86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987824" y="260648"/>
            <a:ext cx="4824536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單筆上傳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(4/4)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040" y="1488164"/>
            <a:ext cx="7160344" cy="475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724" y="1766300"/>
            <a:ext cx="7840199" cy="432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3775650" y="6093296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上傳完成</a:t>
            </a:r>
            <a:endParaRPr lang="zh-TW" altLang="en-US" sz="40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755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3059832" y="2030983"/>
            <a:ext cx="4464496" cy="1470025"/>
          </a:xfrm>
        </p:spPr>
        <p:txBody>
          <a:bodyPr/>
          <a:lstStyle/>
          <a:p>
            <a:r>
              <a:rPr lang="zh-TW" altLang="en-US" sz="5400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整批上傳檔案</a:t>
            </a:r>
            <a:endParaRPr lang="en-US" altLang="ja-JP" sz="5400" dirty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869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43808" y="269776"/>
            <a:ext cx="4752751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</a:t>
            </a:r>
            <a:r>
              <a:rPr lang="zh-TW" altLang="en-US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傳檔案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(1/4)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3130793"/>
            <a:ext cx="8928992" cy="10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323528" y="3356992"/>
            <a:ext cx="8640960" cy="318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7" name="文字方塊 6">
            <a:hlinkClick r:id="rId4" action="ppaction://hlinksldjump"/>
          </p:cNvPr>
          <p:cNvSpPr txBox="1"/>
          <p:nvPr/>
        </p:nvSpPr>
        <p:spPr>
          <a:xfrm>
            <a:off x="4932040" y="2246667"/>
            <a:ext cx="1415772" cy="46166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2400" b="1" u="sng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欄位名稱</a:t>
            </a:r>
            <a:endParaRPr lang="en-US" altLang="zh-TW" sz="2400" b="1" u="sng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 flipH="1">
            <a:off x="4319971" y="2663396"/>
            <a:ext cx="576064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755576" y="477914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請使用</a:t>
            </a:r>
            <a:r>
              <a:rPr lang="en-US" altLang="zh-TW" sz="2800" b="1" u="sng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Excel</a:t>
            </a:r>
            <a:endParaRPr lang="en-US" altLang="zh-TW" sz="2800" b="1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；←資料分隔 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(</a:t>
            </a:r>
            <a:r>
              <a:rPr lang="en-US" altLang="zh-TW" sz="2800" b="1" dirty="0" err="1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e.g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同個欄位中</a:t>
            </a:r>
            <a:r>
              <a:rPr lang="zh-TW" altLang="en-US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→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小陳；阿林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TW" sz="2800" b="1" u="sng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title</a:t>
            </a:r>
            <a:r>
              <a:rPr lang="en-US" altLang="zh-TW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, </a:t>
            </a:r>
            <a:r>
              <a:rPr lang="en-US" altLang="zh-TW" sz="2800" b="1" u="sng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creator</a:t>
            </a:r>
            <a:r>
              <a:rPr lang="en-US" altLang="zh-TW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,</a:t>
            </a:r>
            <a:r>
              <a:rPr lang="en-US" altLang="zh-TW" sz="2800" b="1" u="sng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 </a:t>
            </a:r>
            <a:r>
              <a:rPr lang="en-US" altLang="zh-TW" sz="2800" b="1" u="sng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date</a:t>
            </a:r>
            <a:r>
              <a:rPr lang="zh-TW" altLang="en-US" sz="2800" b="1" u="sng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 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,</a:t>
            </a:r>
            <a:r>
              <a:rPr lang="en-US" altLang="zh-TW" sz="2800" b="1" u="sng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type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這四個是必備欄位</a:t>
            </a:r>
            <a:endParaRPr lang="en-US" altLang="zh-TW" sz="2800" b="1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請勿使用全形</a:t>
            </a:r>
            <a:endParaRPr lang="en-US" altLang="zh-TW" sz="2800" b="1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86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43808" y="269776"/>
            <a:ext cx="4752751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</a:t>
            </a:r>
            <a:r>
              <a:rPr lang="zh-TW" altLang="en-US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傳檔案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(2/4)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781" y="1508358"/>
            <a:ext cx="6676603" cy="5199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75" y="3933056"/>
            <a:ext cx="7354049" cy="206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2376264" cy="66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5220072" y="2564904"/>
            <a:ext cx="3547333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檔案名稱：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metadata</a:t>
            </a:r>
          </a:p>
          <a:p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檔案格式：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.txt</a:t>
            </a:r>
            <a:endParaRPr lang="zh-TW" altLang="en-US" sz="28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 flipH="1">
            <a:off x="6372200" y="3526933"/>
            <a:ext cx="335476" cy="590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3743908" y="4189241"/>
            <a:ext cx="3852428" cy="14720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506085"/>
            <a:ext cx="2376264" cy="6418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991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43808" y="269776"/>
            <a:ext cx="4752751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</a:t>
            </a:r>
            <a:r>
              <a:rPr lang="zh-TW" altLang="en-US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傳檔案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(3/4)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618883" cy="508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95832"/>
            <a:ext cx="2088232" cy="66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738151"/>
            <a:ext cx="5184575" cy="105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827584" y="1506085"/>
            <a:ext cx="2088232" cy="6418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07904" y="5877272"/>
            <a:ext cx="3456384" cy="76383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5275579" y="4437112"/>
            <a:ext cx="2608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編碼：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UTF-8</a:t>
            </a:r>
            <a:endParaRPr lang="zh-TW" altLang="en-US" sz="28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20" name="直線單箭頭接點 19"/>
          <p:cNvCxnSpPr/>
          <p:nvPr/>
        </p:nvCxnSpPr>
        <p:spPr>
          <a:xfrm flipH="1">
            <a:off x="5796136" y="4941168"/>
            <a:ext cx="432048" cy="9062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00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43808" y="269776"/>
            <a:ext cx="4752751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</a:t>
            </a:r>
            <a:r>
              <a:rPr lang="zh-TW" altLang="en-US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傳檔案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(4/4)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628800"/>
            <a:ext cx="7984201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404270"/>
            <a:ext cx="5262277" cy="68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3563888" y="1578093"/>
            <a:ext cx="648072" cy="4827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25044"/>
            <a:ext cx="2822798" cy="191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947036" y="3825044"/>
            <a:ext cx="2616852" cy="15481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3530744" y="4781153"/>
            <a:ext cx="5108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目錄</a:t>
            </a:r>
            <a:r>
              <a:rPr lang="en-US" altLang="zh-TW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+</a:t>
            </a:r>
            <a:r>
              <a:rPr lang="en-US" altLang="zh-TW" sz="2800" b="1" dirty="0" err="1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sys_filename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欄位的檔案</a:t>
            </a:r>
            <a:endParaRPr lang="zh-TW" altLang="en-US" sz="28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 flipH="1">
            <a:off x="4355976" y="1484784"/>
            <a:ext cx="1800200" cy="258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文字方塊 32"/>
          <p:cNvSpPr txBox="1"/>
          <p:nvPr/>
        </p:nvSpPr>
        <p:spPr>
          <a:xfrm>
            <a:off x="6156176" y="1124744"/>
            <a:ext cx="2334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壓縮成</a:t>
            </a:r>
            <a:r>
              <a:rPr lang="en-US" altLang="zh-TW" sz="32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.zip</a:t>
            </a:r>
            <a:endParaRPr lang="zh-TW" altLang="en-US" sz="32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093223" y="6022776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TW" altLang="en-US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上傳壓縮檔大小不可超過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128MB(131072KB)</a:t>
            </a:r>
          </a:p>
        </p:txBody>
      </p:sp>
    </p:spTree>
    <p:extLst>
      <p:ext uri="{BB962C8B-B14F-4D97-AF65-F5344CB8AC3E}">
        <p14:creationId xmlns:p14="http://schemas.microsoft.com/office/powerpoint/2010/main" val="347272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1" grpId="0"/>
      <p:bldP spid="33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3779912" y="269776"/>
            <a:ext cx="2592288" cy="1143000"/>
          </a:xfrm>
        </p:spPr>
        <p:txBody>
          <a:bodyPr/>
          <a:lstStyle/>
          <a:p>
            <a:r>
              <a:rPr lang="zh-TW" altLang="en-US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欄位名稱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8388424" cy="54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>
            <a:hlinkClick r:id="rId4" action="ppaction://hlinksldjump"/>
          </p:cNvPr>
          <p:cNvSpPr txBox="1"/>
          <p:nvPr/>
        </p:nvSpPr>
        <p:spPr>
          <a:xfrm>
            <a:off x="6660232" y="908720"/>
            <a:ext cx="2339102" cy="46166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↑</a:t>
            </a:r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整</a:t>
            </a:r>
            <a:r>
              <a:rPr lang="zh-TW" altLang="en-US" sz="24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批上傳檔案</a:t>
            </a:r>
            <a:endParaRPr lang="en-US" altLang="zh-TW" sz="2400" b="1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257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3563888" y="2030983"/>
            <a:ext cx="3960440" cy="1470025"/>
          </a:xfrm>
        </p:spPr>
        <p:txBody>
          <a:bodyPr/>
          <a:lstStyle/>
          <a:p>
            <a:r>
              <a:rPr lang="zh-TW" altLang="en-US" sz="5400" dirty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整批上傳</a:t>
            </a:r>
            <a:endParaRPr lang="en-US" altLang="ja-JP" sz="5400" dirty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551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43808" y="269776"/>
            <a:ext cx="4752751" cy="1143000"/>
          </a:xfrm>
        </p:spPr>
        <p:txBody>
          <a:bodyPr/>
          <a:lstStyle/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(1/5)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8823" y="1511940"/>
            <a:ext cx="7846393" cy="356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767" y="2639535"/>
            <a:ext cx="5189377" cy="337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43608" y="5445224"/>
            <a:ext cx="1584176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35809" y="5991671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如果沒出現</a:t>
            </a:r>
            <a:r>
              <a:rPr lang="en-US" altLang="zh-TW" sz="24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 </a:t>
            </a:r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“整</a:t>
            </a:r>
            <a:r>
              <a:rPr lang="zh-TW" altLang="en-US" sz="24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批上</a:t>
            </a:r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傳”，點選“我的 </a:t>
            </a:r>
            <a:r>
              <a:rPr lang="en-US" altLang="zh-TW" sz="24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CHUR”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425" y="1808820"/>
            <a:ext cx="6355438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4355976" y="2420888"/>
            <a:ext cx="1224136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 flipV="1">
            <a:off x="5076056" y="2996953"/>
            <a:ext cx="1368152" cy="30243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80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206" y="1745914"/>
            <a:ext cx="7804083" cy="348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40" y="3279442"/>
            <a:ext cx="7808416" cy="94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1046651" y="47675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選擇學系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952907" y="47675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選擇類別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V="1">
            <a:off x="2339752" y="3925181"/>
            <a:ext cx="648072" cy="8423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H="1" flipV="1">
            <a:off x="7531389" y="3975446"/>
            <a:ext cx="360040" cy="7920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331641" y="3361665"/>
            <a:ext cx="5544616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52907" y="3361665"/>
            <a:ext cx="157953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9" name="Rectangle 2"/>
          <p:cNvSpPr txBox="1">
            <a:spLocks/>
          </p:cNvSpPr>
          <p:nvPr/>
        </p:nvSpPr>
        <p:spPr bwMode="auto">
          <a:xfrm>
            <a:off x="2843808" y="269776"/>
            <a:ext cx="4752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整批上傳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(2/5)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07904" y="3638638"/>
            <a:ext cx="1224136" cy="5824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3458197" y="501317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選好按下去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23" name="直線單箭頭接點 22"/>
          <p:cNvCxnSpPr/>
          <p:nvPr/>
        </p:nvCxnSpPr>
        <p:spPr>
          <a:xfrm flipV="1">
            <a:off x="4299404" y="4221088"/>
            <a:ext cx="0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80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 animBg="1"/>
      <p:bldP spid="16" grpId="0" animBg="1"/>
      <p:bldP spid="21" grpId="0" animBg="1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/>
          </p:cNvSpPr>
          <p:nvPr/>
        </p:nvSpPr>
        <p:spPr bwMode="auto">
          <a:xfrm>
            <a:off x="2843808" y="269776"/>
            <a:ext cx="4752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(3/5)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842" y="1556792"/>
            <a:ext cx="7698356" cy="4352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206" y="4077072"/>
            <a:ext cx="6285627" cy="127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3059833" y="4293096"/>
            <a:ext cx="1584176" cy="6397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274729" y="5677999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選擇我同意才能繼續上傳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18" name="直線單箭頭接點 17"/>
          <p:cNvCxnSpPr/>
          <p:nvPr/>
        </p:nvCxnSpPr>
        <p:spPr>
          <a:xfrm flipV="1">
            <a:off x="3203848" y="5085184"/>
            <a:ext cx="524212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9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/>
          </p:cNvSpPr>
          <p:nvPr/>
        </p:nvSpPr>
        <p:spPr bwMode="auto">
          <a:xfrm>
            <a:off x="2843808" y="269776"/>
            <a:ext cx="4752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(4/5)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0041" y="1599184"/>
            <a:ext cx="7539293" cy="430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52935"/>
            <a:ext cx="8208912" cy="2149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2648744" y="3110488"/>
            <a:ext cx="1131168" cy="4625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5796136" y="3356992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壓縮檔案</a:t>
            </a:r>
            <a:r>
              <a:rPr lang="en-US" altLang="zh-TW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(.zip)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16" name="直線單箭頭接點 15"/>
          <p:cNvCxnSpPr>
            <a:stCxn id="15" idx="1"/>
          </p:cNvCxnSpPr>
          <p:nvPr/>
        </p:nvCxnSpPr>
        <p:spPr>
          <a:xfrm flipH="1" flipV="1">
            <a:off x="3923928" y="3486202"/>
            <a:ext cx="1872208" cy="101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5004048" y="4581128"/>
            <a:ext cx="792088" cy="4211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747381" y="4540607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選好按下去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30" name="直線單箭頭接點 29"/>
          <p:cNvCxnSpPr/>
          <p:nvPr/>
        </p:nvCxnSpPr>
        <p:spPr>
          <a:xfrm flipH="1" flipV="1">
            <a:off x="5991935" y="4797152"/>
            <a:ext cx="668297" cy="94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13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24" grpId="0" animBg="1"/>
      <p:bldP spid="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/>
          </p:cNvSpPr>
          <p:nvPr/>
        </p:nvSpPr>
        <p:spPr bwMode="auto">
          <a:xfrm>
            <a:off x="2843808" y="269776"/>
            <a:ext cx="4752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整批上傳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(5/5)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570790"/>
            <a:ext cx="7776864" cy="429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91" y="2788881"/>
            <a:ext cx="6891666" cy="215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1187625" y="5157192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無錯誤訊息時，上傳完成</a:t>
            </a:r>
          </a:p>
          <a:p>
            <a:r>
              <a:rPr lang="en-US" altLang="zh-TW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‧</a:t>
            </a:r>
            <a:r>
              <a:rPr lang="zh-TW" altLang="en-US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如有錯誤訊息，可前往信箱收信</a:t>
            </a:r>
          </a:p>
          <a:p>
            <a:r>
              <a:rPr lang="en-US" altLang="zh-TW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‧</a:t>
            </a:r>
            <a:r>
              <a:rPr lang="zh-TW" altLang="en-US" sz="2800" b="1" dirty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每次上傳完畢會寄一封信，告知資料狀況</a:t>
            </a:r>
            <a:endParaRPr lang="en-US" altLang="zh-TW" sz="2800" b="1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393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ctrTitle"/>
          </p:nvPr>
        </p:nvSpPr>
        <p:spPr>
          <a:xfrm>
            <a:off x="3563888" y="2030983"/>
            <a:ext cx="3960440" cy="1470025"/>
          </a:xfrm>
        </p:spPr>
        <p:txBody>
          <a:bodyPr/>
          <a:lstStyle/>
          <a:p>
            <a:r>
              <a:rPr lang="zh-TW" altLang="en-US" sz="5400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刪除檔案</a:t>
            </a:r>
            <a:endParaRPr lang="en-US" altLang="ja-JP" sz="5400" dirty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13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/>
          </p:cNvSpPr>
          <p:nvPr/>
        </p:nvSpPr>
        <p:spPr bwMode="auto">
          <a:xfrm>
            <a:off x="3491880" y="269776"/>
            <a:ext cx="45365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刪除檔案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2" action="ppaction://hlinksldjump"/>
              </a:rPr>
              <a:t>(1/5)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501646"/>
            <a:ext cx="6988719" cy="516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67211"/>
            <a:ext cx="85534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395536" y="4085502"/>
            <a:ext cx="8553450" cy="2312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868144" y="4839543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找到要刪除的檔案</a:t>
            </a:r>
            <a:endParaRPr lang="en-US" altLang="zh-TW" sz="2400" b="1" dirty="0" smtClean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→點選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H="1" flipV="1">
            <a:off x="5796136" y="4437112"/>
            <a:ext cx="288032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81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62" y="1485722"/>
            <a:ext cx="7145114" cy="516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713" y="1412776"/>
            <a:ext cx="3371783" cy="208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6228184" y="1772816"/>
            <a:ext cx="1454366" cy="6474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196449" y="383584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點選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H="1" flipV="1">
            <a:off x="6955367" y="2456424"/>
            <a:ext cx="395237" cy="13789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Rectangle 2"/>
          <p:cNvSpPr txBox="1">
            <a:spLocks/>
          </p:cNvSpPr>
          <p:nvPr/>
        </p:nvSpPr>
        <p:spPr bwMode="auto">
          <a:xfrm>
            <a:off x="3491880" y="269776"/>
            <a:ext cx="45365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刪除檔案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(2/5)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953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9" y="1556792"/>
            <a:ext cx="720411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498" y="2204865"/>
            <a:ext cx="2806122" cy="163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7236296" y="3108133"/>
            <a:ext cx="1330802" cy="464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8028384" y="364298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點選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3491880" y="269776"/>
            <a:ext cx="45365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刪除檔案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(3/5)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40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9325" y="1486951"/>
            <a:ext cx="6645043" cy="518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343" y="5558507"/>
            <a:ext cx="2365721" cy="1182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3419871" y="5861226"/>
            <a:ext cx="936105" cy="5774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443698" y="587727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點選</a:t>
            </a:r>
            <a:endParaRPr lang="zh-TW" altLang="en-US" sz="24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7" name="Rectangle 2"/>
          <p:cNvSpPr txBox="1">
            <a:spLocks/>
          </p:cNvSpPr>
          <p:nvPr/>
        </p:nvSpPr>
        <p:spPr bwMode="auto">
          <a:xfrm>
            <a:off x="3491880" y="269776"/>
            <a:ext cx="45365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刪除檔案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(4/5)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3175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18364"/>
            <a:ext cx="7050215" cy="469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92896"/>
            <a:ext cx="2694486" cy="110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2789218" y="5733256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 smtClean="0">
                <a:solidFill>
                  <a:srgbClr val="FF0000"/>
                </a:solidFill>
                <a:latin typeface="華康兒風體W3" pitchFamily="34" charset="-120"/>
                <a:ea typeface="華康兒風體W3" pitchFamily="34" charset="-120"/>
              </a:rPr>
              <a:t>刪除完成</a:t>
            </a:r>
            <a:endParaRPr lang="zh-TW" altLang="en-US" sz="4800" b="1" dirty="0">
              <a:solidFill>
                <a:srgbClr val="FF0000"/>
              </a:solidFill>
              <a:latin typeface="華康兒風體W3" pitchFamily="34" charset="-120"/>
              <a:ea typeface="華康兒風體W3" pitchFamily="34" charset="-120"/>
            </a:endParaRPr>
          </a:p>
        </p:txBody>
      </p:sp>
      <p:sp>
        <p:nvSpPr>
          <p:cNvPr id="6" name="Rectangle 2"/>
          <p:cNvSpPr txBox="1">
            <a:spLocks/>
          </p:cNvSpPr>
          <p:nvPr/>
        </p:nvSpPr>
        <p:spPr bwMode="auto">
          <a:xfrm>
            <a:off x="3491880" y="269776"/>
            <a:ext cx="45365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r>
              <a:rPr lang="zh-TW" altLang="en-US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刪除檔案</a:t>
            </a:r>
            <a:r>
              <a:rPr lang="en-US" altLang="zh-TW" dirty="0" smtClean="0">
                <a:latin typeface="華康兒風體W3" pitchFamily="34" charset="-120"/>
                <a:ea typeface="華康兒風體W3" pitchFamily="34" charset="-120"/>
                <a:hlinkClick r:id="rId4" action="ppaction://hlinksldjump"/>
              </a:rPr>
              <a:t>(5/5)</a:t>
            </a:r>
            <a:endParaRPr lang="en-US" altLang="ja-JP" dirty="0" smtClean="0">
              <a:latin typeface="華康兒風體W3" pitchFamily="34" charset="-120"/>
              <a:ea typeface="華康兒風體W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410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usaplate002-moon-">
  <a:themeElements>
    <a:clrScheme name="自訂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usaplate002-moon-</Template>
  <TotalTime>677</TotalTime>
  <Words>437</Words>
  <Application>Microsoft Office PowerPoint</Application>
  <PresentationFormat>如螢幕大小 (4:3)</PresentationFormat>
  <Paragraphs>83</Paragraphs>
  <Slides>34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40" baseType="lpstr">
      <vt:lpstr>Arial</vt:lpstr>
      <vt:lpstr>新細明體</vt:lpstr>
      <vt:lpstr>ＭＳ Ｐゴシック</vt:lpstr>
      <vt:lpstr>華康兒風體W3</vt:lpstr>
      <vt:lpstr>Calibri</vt:lpstr>
      <vt:lpstr>usaplate002-moon-</vt:lpstr>
      <vt:lpstr>機構典藏教學</vt:lpstr>
      <vt:lpstr>目錄</vt:lpstr>
      <vt:lpstr>到機構典藏網頁</vt:lpstr>
      <vt:lpstr>到機構典藏網頁(1/3)</vt:lpstr>
      <vt:lpstr>到機構典藏網頁(2/3)</vt:lpstr>
      <vt:lpstr>到機構典藏網頁(3/3)</vt:lpstr>
      <vt:lpstr>回首頁</vt:lpstr>
      <vt:lpstr>回首頁(1/1)</vt:lpstr>
      <vt:lpstr>登入帳號密碼</vt:lpstr>
      <vt:lpstr>登入帳號密碼(1/2)</vt:lpstr>
      <vt:lpstr>登入帳號密碼(2/2)</vt:lpstr>
      <vt:lpstr>單筆上傳</vt:lpstr>
      <vt:lpstr>單筆上傳(1/4)</vt:lpstr>
      <vt:lpstr>單筆上傳(2/4)</vt:lpstr>
      <vt:lpstr>單筆上傳(3/4)</vt:lpstr>
      <vt:lpstr>單筆上傳(4/4)</vt:lpstr>
      <vt:lpstr>整批上傳檔案</vt:lpstr>
      <vt:lpstr>整批上傳檔案(1/4)</vt:lpstr>
      <vt:lpstr>整批上傳檔案(2/4)</vt:lpstr>
      <vt:lpstr>整批上傳檔案(3/4)</vt:lpstr>
      <vt:lpstr>整批上傳檔案(4/4)</vt:lpstr>
      <vt:lpstr>欄位名稱</vt:lpstr>
      <vt:lpstr>整批上傳</vt:lpstr>
      <vt:lpstr>整批上傳(1/5)</vt:lpstr>
      <vt:lpstr>PowerPoint 簡報</vt:lpstr>
      <vt:lpstr>PowerPoint 簡報</vt:lpstr>
      <vt:lpstr>PowerPoint 簡報</vt:lpstr>
      <vt:lpstr>PowerPoint 簡報</vt:lpstr>
      <vt:lpstr>刪除檔案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機構典藏上傳教學</dc:title>
  <dc:creator>菇菇威</dc:creator>
  <cp:lastModifiedBy>菇菇威</cp:lastModifiedBy>
  <cp:revision>89</cp:revision>
  <dcterms:created xsi:type="dcterms:W3CDTF">2014-09-18T06:11:34Z</dcterms:created>
  <dcterms:modified xsi:type="dcterms:W3CDTF">2014-12-20T07:52:47Z</dcterms:modified>
</cp:coreProperties>
</file>